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Montserrat" pitchFamily="2" charset="-52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18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26:34.7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2924 24575,'0'-32'0,"-1"5"0,1 0 0,2 0 0,0 0 0,11-43 0,1-9 0,-12 64 0,0 0 0,1 1 0,0-1 0,1 1 0,1-1 0,0 1 0,12-22 0,-4 12 0,-1 0 0,0-1 0,-2-1 0,-1 0 0,-1 0 0,-1-1 0,5-50 0,-7 59 0,0 1 0,0 0 0,2 0 0,0 1 0,1 0 0,0 0 0,14-18 0,10-21 0,-25 44 0,1 0 0,0 1 0,0 0 0,13-12 0,14-16 0,-25 24 0,44-60 0,-46 62 0,0 0 0,2 1 0,15-15 0,12-15 0,52-62 0,112-101 0,-100 107 0,-76 72 0,2 1 0,31-21 0,-43 33 0,0 0 0,17-20 0,17-15 0,-41 42 0,15-14 0,35-21 0,-46 32 0,-1 0 0,0-1 0,0-1 0,10-12 0,20-17 0,24-9 0,125-72 0,-169 109 0,0 2 0,30-10 0,-32 13 0,0-1 0,-1-1 0,33-18 0,-34 16 0,0 2 0,0 0 0,1 0 0,0 2 0,23-5 0,-19 5 0,0-1 0,0-1 0,28-14 0,5-8-304,2 2-1,2 3 0,84-25 0,-104 37 327,0-2 0,48-25 0,-59 27 116,3 0-81,1 1 1,39-8 0,30-11-155,84-26 97,-76 25 0,-77 24-43,49-6 1,20-6-31,-9 3 73,-60 12 0,32-9 0,-7-3 220,2 3-1,0 3 1,0 2-1,64-1 0,-96 8-397,0-1 1,39-10-1,-35 7-48,46-5 1,-34 9 71,-20 2-72,0-2 0,1 0 0,36-9 0,56-12 226,-28 7 0,-40 6 496,1 3-1,67-2 1,101 11 191,-77 0-819,1680-2 132,-1796 2 0,0 0 0,-1 2 0,28 7 0,-23-5 0,50 6 0,64-12 0,18 2 0,-146 1 0,0 0 0,0 0 0,0 1 0,-1 1 0,26 12 0,-23-9 0,1-1 0,33 10 0,199 23 0,-110-30 125,17 3-3530,-74-4 2265,113 19-467,-128-17 1607,115 2 0,2 1 0,-135-8 22,140 26-289,-29-5-745,-79-15 799,7 0 213,0-5 0,90-3 0,-146-3 1014,-1 2 0,51 11 0,-43-7 346,40 3 0,-49-7-419,53 13 1,-53-9-1016,55 5 0,-60-10 74,0 0 0,-1 1 0,1 2 0,-1 0 0,0 2 0,0 1 0,0 0 0,22 13 0,-20-7 0,-15-7 0,0-2 0,0 1 0,0-2 0,1 1 0,12 2 0,114 31 0,19 5 0,-129-36 0,1 1 0,-2 1 0,35 17 0,-31-12 0,61 18 0,-50-22-97,166 51-920,-89-22 773,31 13 260,-107-36-72,57 13 0,-59-19 657,77 32 0,-97-34-466,41 11 0,-41-14-141,0 1 0,29 13 0,10 9 6,63 20 0,-113-43 0,0-1 0,0 2 0,-1-1 0,0 1 0,16 13 0,20 14 0,-23-21 0,6 5 0,1-2 0,38 15 0,-39-18 0,0 1 0,38 25 0,9 5 0,-72-42 0,25 12 0,-1 1 0,0 1 0,-1 1 0,0 2 0,24 22 0,-32-25 0,0-2 0,0 0 0,1-1 0,22 11 0,-21-13 0,0 2 0,-1 0 0,36 30 0,-19-14 0,-27-21 0,0 0 0,0 0 0,11 12 0,-4-2 0,0-2 0,24 18 0,13 11 0,175 178 0,-196-181 0,-26-33 0,0 1 0,1-1 0,9 10 0,3-1 0,1 0 0,1-1 0,26 16 0,-35-24 0,1 1 0,-2 0 0,16 15 0,13 12 0,-31-28 0,0 0 0,-1 0 0,12 16 0,-1-2 0,-99-110 0,59 61 0,1-2 0,1 0 0,2 0 0,1-2 0,-18-45 0,1-47 0,26 95 0,-5-42 0,8 41 0,-9-34 0,-5 1 0,-22-83 0,32 116 0,-1 0 0,-17-36 0,-2-7 0,16 41 0,5 13 0,1-1 0,0 0 0,1 0 0,-2-22 0,5 26 0,0 1 0,-1-1 0,-1 1 0,0-1 0,-1 1 0,-1 1 0,0-1 0,-9-14 0,9 13 0,0 0 0,1-1 0,1 0 0,0 0 0,1 0 0,1 0 0,0 0 0,1-1 0,2-19 0,-1 36 0,0 0 0,0 0 0,-1 0 0,1-1 0,0 1 0,0 0 0,0 0 0,0 0 0,0-1 0,0 1 0,0 0 0,0 0 0,0 0 0,0 0 0,0-1 0,0 1 0,1 0 0,-1 0 0,0 0 0,0 0 0,0 0 0,0-1 0,0 1 0,0 0 0,0 0 0,0 0 0,0 0 0,1 0 0,-1-1 0,0 1 0,0 0 0,0 0 0,0 0 0,0 0 0,1 0 0,-1 0 0,0 0 0,0 0 0,0 0 0,0 0 0,1 0 0,-1 0 0,0 0 0,0 0 0,0 0 0,0 0 0,1 0 0,-1 0 0,0 0 0,0 0 0,0 0 0,1 0 0,10 9 0,16 21 0,-23-24 0,133 138 0,-128-133 0,1 0 0,13 24 0,-17-26 0,0 0 0,1 0 0,-1 0 0,2-1 0,-1 0 0,12 9 0,-7-7 0,0 2 0,0-1 0,-1 1 0,-1 1 0,0 0 0,0 1 0,-2 0 0,1 0 0,-2 1 0,0 0 0,-1 0 0,0 0 0,-1 1 0,-1 0 0,3 20 0,0-5 0,21 53 0,-19-62 0,-2 0 0,0 1 0,-1 0 0,5 42 0,-7 9 0,-10 115 0,3-167 0,-11 36 0,-2 19 0,15-70 0,1 1 0,-2-1 0,1 1 0,-1-1 0,0 0 0,-1 0 0,-5 13 0,6-17 0,0 0 0,-1 0 0,1-1 0,-1 1 0,1 0 0,-1-1 0,0 0 0,0 1 0,0-1 0,0-1 0,0 1 0,-1 0 0,1-1 0,-1 1 0,1-1 0,-1 0 0,1 0 0,-5 0 0,-4 0 0,0 0 0,1-2 0,-1 1 0,1-1 0,-1-1 0,0 0 0,1-1 0,-19-6 0,-40-8 0,13 12 0,-111 4 0,-21 0 0,96-15 0,62 9 0,-32-3 0,-129 7-1604,15 1 906,149-1 445,-47-13 0,49 10-6,-51-6-1,-205 9 2466,149 5-1277,128-2-1007,-1-1-1,0 1 1,0 0 0,0 1 0,1-1 0,-1 1-1,0 1 1,1-1 0,-1 1 0,1 0 0,-1 0 0,1 0-1,0 1 1,-8 4 0,-3 10-6748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3.5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82 611 24575,'-3'1'0,"1"-1"0,-1 1 0,0 0 0,1-1 0,-1 1 0,1 0 0,-1 1 0,1-1 0,0 0 0,-1 1 0,1-1 0,0 1 0,0-1 0,0 1 0,0 0 0,0 0 0,1 0 0,-1 0 0,0 1 0,1-1 0,0 0 0,-1 1 0,-1 4 0,-1 3 0,0 0 0,0 1 0,1 0 0,-2 14 0,-1 29 0,2 0 0,6 90 0,1-47 0,-3-87 0,0 0 0,1 0 0,1 0 0,-1-1 0,2 1 0,-1 0 0,1-1 0,1 1 0,0-1 0,0 0 0,1 0 0,0 0 0,0-1 0,1 0 0,0 0 0,1 0 0,0-1 0,0 0 0,0 0 0,1-1 0,0 1 0,0-2 0,1 1 0,0-1 0,0-1 0,0 0 0,10 4 0,7 1 0,1-1 0,0 0 0,0-2 0,1-2 0,-1 0 0,33 0 0,321-7 0,-356 2 0,1-2 0,-2-1 0,1-1 0,34-12 0,-49 13 0,-1-1 0,0 1 0,0-2 0,0 0 0,0 0 0,-1 0 0,13-14 0,5-3 0,-7 6 0,-2-1 0,0 0 0,-1-1 0,-1-1 0,20-34 0,-30 43 0,0 1 0,0-1 0,-1 0 0,-1 0 0,0 0 0,0-1 0,-1 1 0,1-21 0,-4-100 0,-2 71 0,2-282 0,-1 324 0,0 0 0,-1 0 0,-1 0 0,-1 0 0,0 1 0,-2 0 0,0 0 0,-1 0 0,-12-19 0,15 29 0,0 0 0,0 1 0,-1 0 0,-1 0 0,-7-7 0,-14-16 0,22 23 0,0 1 0,-1-1 0,0 1 0,0 1 0,0-1 0,-1 1 0,1 1 0,-2-1 0,1 1 0,-10-3 0,-12-3 0,-51-11 0,12 5 0,42 9 0,0 1 0,-1 1 0,0 2 0,0 1 0,0 1 0,0 1 0,0 2 0,0 0 0,0 2 0,-51 15 0,62-12 0,1 0 0,0 2 0,0 0 0,0 1 0,2 0 0,-24 21 0,-21 14 0,39-31 24,1 0 0,0 2 0,2 0 0,-22 24 0,30-30-173,1 0 1,1 1-1,0 0 1,1 0-1,0 1 1,0-1-1,1 1 1,1 1-1,-5 20 1,4-6-6678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4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614 120 24575,'0'-2'0,"0"0"0,-1-1 0,1 1 0,-1 0 0,0 0 0,0-1 0,0 1 0,0 0 0,0 0 0,0 0 0,0 0 0,-1 1 0,1-1 0,-1 0 0,0 0 0,-2-2 0,-35-24 0,26 20 0,2 1 0,0 1 0,0 1 0,0 0 0,-1 0 0,1 1 0,-1 1 0,0 0 0,0 0 0,-20 0 0,-13 0 0,-59 5 0,42 0 0,47-1 0,0 0 0,0 0 0,0 1 0,0 1 0,-16 6 0,26-8 0,0 1 0,1 0 0,-1 0 0,1 0 0,0 0 0,-1 1 0,1-1 0,0 1 0,1 0 0,-1 1 0,0-1 0,1 0 0,0 1 0,0 0 0,0 0 0,0 0 0,1 0 0,-1 0 0,-2 9 0,0 5 0,2 1 0,0 0 0,1 1 0,1-1 0,1 0 0,1 0 0,1 1 0,0-1 0,1 0 0,1 0 0,1-1 0,10 27 0,-9-34 0,0 1 0,0-1 0,1 0 0,1-1 0,0 1 0,12 11 0,16 21 0,-31-34 0,0-1 0,0 1 0,-2 0 0,1 0 0,-1 0 0,0 1 0,-1-1 0,0 1 0,0-1 0,-1 12 0,1 6 0,-2 0 0,-5 38 0,5-61-45,0-1-1,-1 1 1,0 0-1,0-1 1,0 1-1,0 0 1,-1-1-1,1 0 1,-1 1-1,0-1 1,0 0-1,0 0 1,-1 0-1,1 0 1,0 0-1,-1 0 1,0-1-1,0 1 1,0-1-1,0 0 1,0 0-1,0 0 1,-1 0-1,1-1 0,-1 1 1,1-1-1,-1 0 1,0 0-1,-5 1 1,-19 3-6781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5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534 407 24575,'1'-3'0,"0"0"0,-1 0 0,1 0 0,0 0 0,0 1 0,1-1 0,-1 0 0,3-4 0,7-15 0,-4-9 0,-2 0 0,-2 0 0,0 0 0,-4-57 0,0 49 0,2 29 0,-2 0 0,0 0 0,0 0 0,0 1 0,-4-12 0,4 19 0,1 0 0,-1 1 0,1-1 0,-1 0 0,0 1 0,0-1 0,0 0 0,0 1 0,0-1 0,0 1 0,0 0 0,0-1 0,-1 1 0,1 0 0,0 0 0,-1 0 0,1-1 0,-1 2 0,1-1 0,-1 0 0,0 0 0,1 0 0,-1 1 0,0-1 0,0 1 0,1-1 0,-1 1 0,0 0 0,0 0 0,0 0 0,0 0 0,1 0 0,-1 0 0,0 0 0,0 0 0,-2 2 0,-17 4 0,1 2 0,-1 0 0,1 2 0,1 0 0,0 1 0,0 1 0,1 0 0,-22 21 0,29-23 0,-1 1 0,2 0 0,-1 1 0,2 0 0,-10 14 0,12-16 0,0 0 0,-1-1 0,-1 0 0,1-1 0,-10 8 0,7-7 0,1 0 0,0 1 0,-11 16 0,-6 8 0,19-24 0,0-1 0,1 1 0,0 0 0,-9 20 0,13-23 0,-10 22 0,2 0 0,0 1 0,-5 31 0,14-53 0,1 0 0,-1 1 0,2-1 0,-1 1 0,1-1 0,1 1 0,0-1 0,0 0 0,0 1 0,1-1 0,0 0 0,1 0 0,0 0 0,0 0 0,1 0 0,5 9 0,6 5 0,-12-16 0,0 0 0,0-1 0,1 1 0,-1-1 0,1 0 0,1 0 0,-1 0 0,1-1 0,0 1 0,0-1 0,0 0 0,0-1 0,1 1 0,-1-1 0,11 4 0,20 4 0,1-1 0,0-2 0,0-1 0,73 3 0,41-11-1365,-118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6.4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875 1 24575,'-9'1'0,"-1"0"0,1 1 0,0 1 0,0-1 0,0 2 0,0-1 0,1 1 0,-1 0 0,-14 11 0,-31 13 0,32-18 0,1 1 0,-32 21 0,39-22 0,0-1 0,-1 0 0,0-1 0,-1-1 0,0 0 0,-28 7 0,-141 28 0,137-30 0,0 3 0,0 1 0,-59 30 0,81-35-1365,2-3-5461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7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689 118 24575,'0'-4'0,"0"-1"0,0 1 0,-1-1 0,1 1 0,-1-1 0,0 1 0,-1 0 0,1-1 0,-1 1 0,1 0 0,-1 0 0,-1 0 0,1 0 0,-1 1 0,1-1 0,-1 0 0,0 1 0,0 0 0,0 0 0,-1 0 0,1 0 0,-1 0 0,0 1 0,0-1 0,0 1 0,0 0 0,0 1 0,0-1 0,0 0 0,-9-1 0,-10-1 0,0 0 0,0 2 0,0 0 0,-41 4 0,42-2 0,-13 0 0,-37 2 0,66-1 0,0 0 0,0 0 0,0 0 0,0 1 0,0 0 0,1 0 0,-1 1 0,1 0 0,-8 4 0,-17 14 0,1 2 0,1 1 0,-40 43 0,58-55 0,0 1 0,1 0 0,0 0 0,1 1 0,1 0 0,0 1 0,1 0 0,0 0 0,1 0 0,-5 29 0,5-11 0,-2 68 0,7-89 0,1 0 0,0 0 0,1 1 0,0-1 0,0 0 0,2 0 0,-1-1 0,10 21 0,-10-27 0,5 11 0,2 1 0,11 14 0,-16-26 0,-1 0 0,1 0 0,0 0 0,0-1 0,1 1 0,-1-1 0,1-1 0,12 7 0,-15-9 0,120 52 0,-103-47 0,-1 0 0,1-1 0,0-2 0,33 3 0,-33-5-136,0 0-1,0-2 1,1 0-1,-1-2 1,0 0-1,0-1 1,-1-1-1,1-1 0,21-10 1,-16 3-6690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30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24575,'0'9'0,"0"1"0,1-1 0,0 1 0,1-1 0,0 1 0,0-1 0,1 0 0,0 0 0,1 0 0,0 0 0,0-1 0,1 1 0,0-1 0,1 0 0,-1-1 0,12 12 0,116 148 0,-21-53 0,-69-71 0,-32-33 0,1-1 0,21 14 0,-24-17 0,1 0 0,-1 0 0,-1 1 0,0 0 0,0 1 0,10 11 0,2 6 0,1-1 0,1 0 0,1-2 0,44 33 0,-3-10 0,99 54 0,-147-91 0,0-1 0,0-1 0,19 4 0,-18-5 0,0 1 0,-1 0 0,17 9 0,-3-2 0,0-1 0,0-1 0,1-2 0,0 0 0,34 3 0,-48-9 0,52 8 0,-39-7 0,41 10 0,21 4 0,4 1 0,-58-10 0,0-2 0,0-2 0,0-1 0,1-2 0,-1-2 0,51-6 0,-60 1 0,-1-1 0,1-2 0,-1-1 0,38-18 0,-17 8 0,37-19 0,21-7 0,-35 16 0,-42 17 0,56-17 0,-74 26 0,0-1 0,0-1 0,0 0 0,-1-1 0,0 0 0,0-1 0,-1 0 0,14-11 0,5-3 0,-23 17-227,0 0-1,1 0 1,0 1-1,0 0 1,10-3-1,9 0-6598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31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117 253 24575,'-2'24'0,"-1"0"0,-1-1 0,-2 1 0,0-1 0,-17 42 0,-4 15 0,14-36 0,5-20 0,1 0 0,1 1 0,1 0 0,-1 27 0,6 143 0,1-141 0,1-80 0,2 0 0,0 0 0,2 0 0,1 1 0,19-47 0,33-39 0,-6 11 0,-30 39 0,-18 45 0,0 1 0,1 0 0,0 0 0,11-15 0,-8 14 0,0-1 0,0 0 0,-2 0 0,0-1 0,-1 0 0,5-23 0,10-111 0,-17 116 0,-3 30 0,0 1 0,0 0 0,0 0 0,1 0 0,-1 0 0,1 0 0,3-6 0,-4 10 0,-1 0 0,1 0 0,-1 0 0,1 0 0,0 1 0,-1-1 0,1 0 0,0 0 0,-1 0 0,1 1 0,0-1 0,0 0 0,0 1 0,0-1 0,0 1 0,0-1 0,0 1 0,0-1 0,0 1 0,0-1 0,0 1 0,0 0 0,0 0 0,0 0 0,0 0 0,0-1 0,0 1 0,0 1 0,0-1 0,0 0 0,0 0 0,0 0 0,0 0 0,0 1 0,0-1 0,0 1 0,0-1 0,0 0 0,0 1 0,1 0 0,125 70 0,-86-50 0,-1 1 0,-2 1 0,49 39 0,-75-53 18,0-1 1,0 0-1,1-1 0,0 0 0,1-1 0,17 5 0,-11-4-764,34 18 0,-34-12-6080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33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0 571 24575,'1'-13'0,"1"-1"0,0 1 0,1-1 0,0 1 0,1 0 0,1 0 0,0 1 0,1 0 0,0-1 0,1 2 0,0-1 0,0 1 0,2 0 0,-1 1 0,11-10 0,8-4 0,1 2 0,1 1 0,1 1 0,0 2 0,62-27 0,-56 31 0,0 1 0,0 2 0,1 1 0,58-6 0,-17 0 0,-51 9 0,0 2 0,33-3 0,243 7 0,-152 2 0,-140 0 0,0-1 0,0 2 0,0-1 0,-1 1 0,1 1 0,-1 0 0,1 1 0,-1 0 0,14 7 0,3 6 0,50 38 0,-49-35 0,62 32 0,6 3 0,-94-51 0,-7-5 0,-12-5 0,-2-9 0,0 0 0,1-1 0,1-1 0,1-1 0,-26-36 0,2 12 0,33 36 0,0 0 0,0-1 0,1 0 0,0 0 0,0 0 0,-7-14 0,-1-4 0,-1 0 0,-23-30 0,139 158 0,-37-42 0,-25-24 0,49 34 0,28 25 0,-94-77 0,37 25 0,-42-33 0,-1 0 0,0 2 0,-1 0 0,-1 0 0,16 19 0,-29-31 0,-1 0 0,1-1 0,0 1 0,-1 0 0,1 0 0,-1-1 0,1 1 0,-1 0 0,1 0 0,-1 0 0,1 0 0,-1 0 0,0 0 0,1 0 0,-1 0 0,0 0 0,0 0 0,0 0 0,0 0 0,0 0 0,0 0 0,0 0 0,0 0 0,-1 0 0,1-1 0,0 1 0,0 0 0,-1 0 0,1 0 0,-1 0 0,1 0 0,-1 0 0,1 0 0,-1-1 0,1 1 0,-1 0 0,0 0 0,1-1 0,-1 1 0,0 0 0,0-1 0,1 1 0,-1-1 0,0 1 0,-1 0 0,-5 2 0,-1 0 0,1-1 0,-1 0 0,-14 3 0,6-2 0,-246 79 0,238-75-195,1-2 0,-1 0 0,0-1 0,0-1 0,-1-2 0,-32-1 0,25 0-6631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34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24575,'2'3'0,"-1"1"0,0-1 0,1 0 0,-1 0 0,1 0 0,0 0 0,0 0 0,0 0 0,0-1 0,1 1 0,-1-1 0,5 4 0,3 5 0,3 4 0,1 0 0,1 0 0,31 24 0,-3-3 0,-35-28 0,1-1 0,-1 0 0,1 0 0,1-1 0,13 8 0,-11-8 0,0 1 0,-1 1 0,0 0 0,15 14 0,-18-14 0,1 0 0,1-1 0,-1 0 0,1 0 0,0-1 0,19 8 0,17 2 0,86 19 0,-71-24 0,-13-1 0,2-2 0,54 2 0,390-12 0,-470 1 0,0-2 0,-1 0 0,28-8 0,-23 4 0,50-5 0,-13 11 0,-39 1 0,-1-1 0,0-1 0,45-10 0,-47 7 0,-16 3 0,1 1 0,-1-1 0,0 0 0,1-1 0,-1 0 0,0 0 0,-1 0 0,1-1 0,-1 0 0,10-7 0,24-21-24,-31 25-144,0 0 1,0 0-1,-1 0 0,0-1 1,0-1-1,-1 1 1,11-17-1,-7 3-6658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35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0 398 24575,'14'-1'0,"0"0"0,-1-1 0,1-1 0,-1 0 0,1-1 0,-1 0 0,25-13 0,-16 8 0,2 1 0,-1 1 0,1 1 0,25-3 0,-33 7 0,1 0 0,-1-2 0,0 0 0,0 0 0,-1-2 0,1 0 0,-1-1 0,0 0 0,14-10 0,80-59 0,-58 41 0,-37 26 0,0-1 0,-1 0 0,0 0 0,18-19 0,3-4 0,-27 27 0,0 0 0,0 0 0,-1-1 0,0 0 0,6-8 0,-12 15 0,0 0 0,0-1 0,0 1 0,1 0 0,-1 0 0,0 0 0,0 0 0,0 0 0,0 0 0,0 0 0,0 0 0,0-1 0,0 1 0,0 0 0,0 0 0,0 0 0,0 0 0,0 0 0,0 0 0,0-1 0,0 1 0,0 0 0,0 0 0,0 0 0,0 0 0,0 0 0,0-1 0,0 1 0,0 0 0,0 0 0,0 0 0,0 0 0,0 0 0,0 0 0,0 0 0,0-1 0,0 1 0,0 0 0,0 0 0,0 0 0,0 0 0,-1 0 0,1 0 0,0 0 0,0 0 0,0-1 0,0 1 0,0 0 0,0 0 0,0 0 0,-1 0 0,1 0 0,0 0 0,0 0 0,0 0 0,0 0 0,0 0 0,-1 0 0,-12 2 0,-15 10 0,-191 115 0,175-108 0,36-16 0,-1 0 0,1 1 0,0 0 0,0 0 0,0 1 0,-9 7 0,2 1 0,0-2 0,0 1 0,-1-2 0,0 0 0,-1-1 0,-28 11 0,15-7 0,2 0 0,-39 25 0,-6 4 0,70-41 0,0 0 0,0 0 0,0 1 0,1 0 0,-1-1 0,1 1 0,-1 0 0,1 0 0,0 1 0,0-1 0,0 0 0,0 1 0,0-1 0,1 1 0,-1 0 0,1-1 0,-1 1 0,1 0 0,0 0 0,-1 5 0,2-4 0,0-1 0,0 1 0,0 0 0,1 0 0,-1-1 0,1 1 0,0-1 0,0 1 0,0-1 0,1 1 0,-1-1 0,1 1 0,0-1 0,0 0 0,0 0 0,5 6 0,23 27-66,100 118-664,-122-145 710,0 0 0,0 1 0,-1 0 0,0 0 0,-1 0 0,0 1 0,5 14 0,19 31 20,0 0 0,-20-29-102,1-1 0,2 0-1,21 32 1,-21-38-6724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26:37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24575,'20'0'0,"0"1"0,0 0 0,0 2 0,32 7 0,40 9 0,-58-14 0,34 11 0,-39-8 0,0-2 0,0-1 0,50 2 0,91-8 0,-72-1 0,319 2 0,-396 1 0,-1 1 0,1 1 0,29 8 0,32 5 0,18 4 0,-71-13 0,0-1 0,36 3 0,339-7 0,-201-4 0,-143 1 0,-14 0 0,0 1 0,1 3 0,57 11 0,-45-3-3,57 16-668,-86-20 648,0 0-1,1-3 1,0 0-1,49-2 1,-41-1-71,0 1 1,45 9 0,-28-2-572,105 2 0,-76-7 216,53 14-1116,-87-9 932,59 2 1,488-10 1603,-286-3-591,-132 2 3677,90 0-3687,4 0-468,-222 3-536,81 13 0,-77-7 112,61 1-1,691-8 3059,-387-4-4163,3105 2 3031,-3502-2-1404,-1 0 0,0-2 0,29-7 0,-25 4 0,51-4 0,303 8 0,-194 5 0,969-2-4826,581 0 7797,-347 0-1116,-1358-2-1855,-1-1 0,51-12 0,-45 8 0,47-5 0,319 9-1455,-207 6 966,2502-3 1068,-2665 0-7405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1:02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26:38.6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24575,'123'-2'0,"134"5"0,-236 0 0,39 10 0,15 4 0,52 8 0,-66-11 0,2 2 0,-39-9 0,1-1 0,50 5 0,74 7 0,-32-2 0,-54-13 0,39 5 0,-91-6 0,0 0 0,0 1 0,-1 0 0,1 1 0,-1 0 0,18 9 0,-24-11 0,-1 0 0,0 0 0,0 1 0,0-1 0,0 1 0,0 0 0,-1 0 0,1 0 0,-1 0 0,0 0 0,0 0 0,0 1 0,0-1 0,0 1 0,-1-1 0,1 1 0,0 3 0,-1 0 0,0-1 0,-1 1 0,0 0 0,0-1 0,0 1 0,-1-1 0,1 1 0,-2-1 0,-1 9 0,-5 7 0,-1 0 0,0-1 0,-2 0 0,-19 30 0,-51 63 0,67-93 0,-1 1 0,-1-2 0,-1 0 0,-1-2 0,-1 1 0,-39 28 0,-84 47 0,70-48 0,-82 71 0,27-21 0,92-71 39,28-21-239,0 0-1,1 1 0,0-1 1,0 1-1,0 1 1,-8 9-1,1 4-6625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10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14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24575,'1'4'0,"0"-1"0,0 1 0,0-1 0,1 0 0,-1 1 0,1-1 0,0 0 0,0 0 0,0 0 0,0 0 0,0-1 0,1 1 0,3 2 0,10 16 0,25 41 0,-9-14 0,28 55 0,-35-49 0,-3-8 0,34 56 0,-51-96 0,0 0 0,0-1 0,0 1 0,1-1 0,8 6 0,-7-5 0,0 0 0,0 0 0,9 11 0,12 18 0,41 57 0,-36-44 0,-15-23 0,-1 1 0,15 30 0,-24-41 0,2-1 0,-1 1 0,23 23 0,-3-3 0,17 21 0,-21-27 0,21 33 0,-22-28 0,51 55 0,-30-39 0,-44-49 0,26 31 0,0 2 0,21 35 0,-37-52 0,1-1 0,1 0 0,22 21 0,-20-22 0,-1 1 0,0 0 0,12 19 0,-17-20 0,1-1 0,0 0 0,2 0 0,-1-1 0,1-1 0,16 13 0,-19-16 0,0 0 0,-1 0 0,9 12 0,13 15 0,98 113 0,-105-115 0,-15-23 0,-1 0 0,1 0 0,1-1 0,0 0 0,15 12 0,62 58 0,-72-68 0,0 1 0,-1 1 0,18 23 0,7 8 0,-1-4 0,-5-5 0,48 40 0,-40-40-730,60 73 0,-61-63 777,48 41-1,75 68-691,-131-116 645,-26-32 0,1 1 0,0-1 0,0 0 0,14 11 0,2-1-97,0 0-1,-1 1 1,-1 1 0,0 1-1,28 38 1,-41-47 202,1-2 1,1 1 0,-1-1 0,17 13 0,-14-13 50,-1 0 0,-1 0 0,15 18 1,4 11 116,42 40 0,-33-38-155,87 83-153,-30-32 12,-49-52-134,-32-28-88,0 0 1,14 17 0,25 21 951,-40-39-718,-1 1-1,1 0 0,13 18 1,11 15-42,1-2 0,3-2 0,1-2-1,46 34 1,-80-66 19,128 113-469,31 25 414,49 46 1283,-122-110-1225,-6-7 189,-76-63 72,1 0-1,18 10 0,-20-14-236,-1 0-1,0 0 1,-1 1 0,0 0-1,0 1 1,10 11-1,55 60 8,-58-63 0,1-1 0,0 0 0,0-1 0,37 23 0,-41-29 0,-1-1 0,0 0 0,0 1 0,17 17 0,32 29 0,-43-41 0,31 32 0,-29-27 0,0 1 0,32 21 0,-29-24 0,0 2 0,19 21 0,-5 0 0,51 52 0,49 16-140,-120-93-222,32 20-1,2 1 389,-17-12-26,50 28 0,-54-35 0,-1 1 0,-1 2 0,31 26 0,-49-37-9,1-1 0,0 0 0,0-1 1,13 6-1,-14-7 133,1 0 0,-1 1 0,0 0-1,-1 0 1,14 13 0,13 13-97,0-1 0,2-2-1,2-1 1,44 24 0,9 7-21,-46-27-6,-15-9 0,62 32 0,-83-49 0,-1 0 0,0 0 0,0 1 0,8 8 0,-8-8 0,0 1 0,0-1 0,20 11 0,-7-6 0,40 29 0,-45-28 0,1-1 0,0 0 0,26 11 0,-32-19 0,0 1 0,0 0 0,-1 1 0,1 0 0,-1 1 0,-1 0 0,1 1 0,-1 0 0,10 11 0,-19-18 0,0 0 0,-1-1 0,1 1 0,-1 0 0,1 0 0,0 0 0,-1-1 0,0 1 0,1 0 0,-1 0 0,1 0 0,-1 0 0,0 0 0,0 0 0,0 0 0,1 0 0,-1 0 0,0 0 0,0 0 0,0 0 0,0 0 0,-1 0 0,1 0 0,0 0 0,0 0 0,0-1 0,-1 1 0,1 0 0,-1 0 0,1 0 0,-1 0 0,1 0 0,-1-1 0,1 1 0,-1 0 0,0 0 0,1-1 0,-1 1 0,0 0 0,1-1 0,-1 1 0,0-1 0,0 1 0,0-1 0,0 1 0,0-1 0,0 0 0,1 1 0,-1-1 0,0 0 0,0 0 0,-2 1 0,-2 0 0,-1 0 0,0 0 0,1 0 0,-1-1 0,0 0 0,0 0 0,-10-1 0,10 0 0,-1-1 0,0 0 0,1 0 0,-1-1 0,1 0 0,0 0 0,0 0 0,0-1 0,1 0 0,-1 0 0,1 0 0,0-1 0,0 0 0,0 0 0,-5-6 0,2-3 0,-1 1 0,1-2 0,1 1 0,1-1 0,-7-21 0,-26-54 0,25 62 0,-13-39 0,11 3 0,11 43 0,0 1 0,-1 0 0,-14-31 0,12 33 0,1-1 0,0 0 0,2 0 0,-5-30 0,6 28 0,-1-1 0,-1 1 0,-12-31 0,8 31 0,-3-3 0,2 0 0,1-1 0,0-1 0,2 1 0,1-1 0,1 0 0,-2-30 0,6 36 0,-1-1 0,-1 0 0,0 1 0,-2-1 0,0 1 0,-17-35 0,17 39 0,1-1 0,0 0 0,2 0 0,0-1 0,0 1 0,1-19 0,1 22 0,3 25 0,1 1 0,1-1 0,0 0 0,8 17 0,1 2 0,64 132 0,-70-147 0,3 6 0,12 38 0,-15-37 0,18 37 0,-16-40 0,-1 1 0,-1-1 0,-1 1 0,0 1 0,4 38 0,-1-17 0,2 0 0,2-1 0,1-1 0,25 48 0,-33-70 0,0 0 0,-1 0 0,-1 0 0,-1 1 0,2 26 0,-4-27 0,1 0 0,1 0 0,0 0 0,2-1 0,0 0 0,9 20 0,-12-32 0,1 1 0,1 1 0,-1 1 0,0-1 0,-1 0 0,3 14 0,-5-20 0,1 1 0,-1 0 0,0 0 0,0-1 0,-1 1 0,1 0 0,0-1 0,0 1 0,-1 0 0,1-1 0,-1 1 0,0 0 0,1-1 0,-1 1 0,0-1 0,0 1 0,0-1 0,0 0 0,0 1 0,0-1 0,0 0 0,-1 0 0,1 0 0,0 1 0,-1-1 0,1-1 0,-1 1 0,1 0 0,-1 0 0,1 0 0,-4 0 0,0 1 0,0-1 0,0 0 0,0 0 0,0 0 0,0-1 0,-1 1 0,1-1 0,0 0 0,0-1 0,0 1 0,0-1 0,-9-3 0,-5-2 0,1-1 0,-21-11 0,24 11 0,0 0 0,-33-10 0,3 10 0,0 3 0,0 1 0,-91 6 0,35 0 0,-771-3 0,835 3 0,0 1 0,1 2 0,-1 1 0,-51 18 0,-21 4 0,86-22 38,0 0-1,-34 16 0,-2 2-1514,34-17-5349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16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1178 24575,'-7'-1'0,"0"1"0,0-1 0,1-1 0,-1 1 0,0-1 0,1 0 0,-1-1 0,1 1 0,-1-1 0,1-1 0,0 1 0,0-1 0,1 0 0,-1 0 0,-9-10 0,-3-6 0,0-1 0,-26-40 0,13 16 0,20 31 0,2 0 0,-1-1 0,2 0 0,0-1 0,1 0 0,1 0 0,0 0 0,1-1 0,1 0 0,0 0 0,2 0 0,0 0 0,0-34 0,2 20 0,4-167 0,-2 190 0,-1-1 0,1 0 0,0 1 0,1-1 0,0 1 0,1 0 0,0 0 0,0 0 0,0 0 0,8-9 0,6-5 0,40-37 0,-33 34 0,-11 13 0,0 1 0,1 0 0,19-11 0,18-12 0,-39 26 0,-1 1 0,1 0 0,0 1 0,1 0 0,0 2 0,0-1 0,19-2 0,-13 2 0,-1 0 0,0-2 0,19-8 0,-12 2 0,1 1 0,0 1 0,1 1 0,0 2 0,0 1 0,0 1 0,1 1 0,52-1 0,69 8 13,72-3-381,-94-17-705,-86 10 721,64-3 0,339 10-698,-207 3 642,-200 1 311,1 1 1,-1 2 0,-1 2 0,1 2 0,54 21-1,-4-2 0,-55-21 379,1-2 1,0-1-1,0-2 0,62-2 1,21 2 214,-91 0-210,0 2-1,0 1 0,45 16 0,-48-13-44,1-1 1,1-2-1,-1 0 0,34 2 0,-44-7-242,11 0 0,0 1 0,47 10 0,-26 1 0,0 3 0,55 26 0,-57-25 0,0-1 0,73 14 0,-46-13 0,2-2-2,-51-11-394,0 0-1,0 2 1,31 11 0,-20-3 396,-3 1 0,1-2 0,1-1 0,1-1 0,-1-2 0,42 6 0,-29-8-245,-1 2 0,0 2-1,46 18 1,-48-14 264,0-2 0,1-2 0,61 7 0,-73-13-19,0 0 0,0 3 0,38 13 0,-3-1 0,42 2 360,-82-18-32,0 1 0,0 0 0,-1 2 0,0 1 1,28 13-1,31 30-149,-52-30-187,42 19 0,-49-25 8,0 1 0,0 0 0,-2 2 0,33 31 0,-37-32 0,0 1 0,-14-12 0,0-1 0,0-1 0,0 1 0,0-1 0,1 0 0,0 0 0,0 0 0,7 3 0,-13-7 0,0 0 0,0 0 0,1 0 0,-1 0 0,0 0 0,0 0 0,1 0 0,-1 0 0,0 0 0,0 0 0,0 0 0,1 0 0,-1 0 0,0 0 0,0 0 0,1 0 0,-1 0 0,0 0 0,0 0 0,1 0 0,-1 0 0,0 0 0,0 0 0,0 0 0,1 0 0,-1-1 0,0 1 0,0 0 0,0 0 0,1 0 0,-1 0 0,0-1 0,0 1 0,0 0 0,0 0 0,0 0 0,1 0 0,-1-1 0,0 1 0,0 0 0,0 0 0,0-1 0,0 1 0,-1-15 0,-10-14 0,1 12 0,-1 0 0,-1 1 0,0 1 0,-21-21 0,19 21 0,1 0 0,0 0 0,1-2 0,-15-25 0,-29-51 0,28 50 0,21 30 0,1 0 0,0-1 0,1 0 0,1-1 0,-4-17 0,-3-10 0,-11-58 0,8 32 0,8 45 0,-24-91 0,23 92 0,2-1 0,0 1 0,2-1 0,-2-46 0,6 75 0,0 0 0,1-1 0,-1 1 0,1-1 0,4 8 0,5 19 0,3 13 0,2-1 0,36 71 0,-30-68 0,19 57 0,-33-81 0,0 1 0,2-1 0,0 0 0,2-1 0,1 0 0,0-1 0,20 24 0,-11-18 0,-1 1 0,-1 2 0,-1-1 0,-2 2 0,14 35 0,-25-54 0,34 82 0,-28-62 0,-7-21 0,-1 0 0,0 1 0,0 0 0,3 23 0,-6-32 0,-1-1 0,0 1 0,0-1 0,0 1 0,0-1 0,-1 0 0,1 1 0,-1-1 0,1 1 0,-1-1 0,0 0 0,0 1 0,0-1 0,0 0 0,-1 0 0,1 0 0,0 0 0,-1 0 0,1 0 0,-1 0 0,0 0 0,0-1 0,0 1 0,0-1 0,0 1 0,0-1 0,0 0 0,0 1 0,-4 0 0,-6 2 0,1-1 0,0 0 0,-1 0 0,1-1 0,-1-1 0,-14 0 0,-77-5 0,41 0 0,-14 2 0,-229 4 0,153 24 0,115-18 0,-32 9 0,46-10 0,-1-1 0,1-1 0,-29 2 0,7-6 0,21 0 0,0 0 0,0 2 0,-32 6 0,26-2-455,1-1 0,-41 2 0,39-6-6371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19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460 7055 24575,'-1'-7'0,"1"1"0,-1 0 0,0 0 0,-1 1 0,0-1 0,0 0 0,0 0 0,-5-9 0,-30-44 0,17 30 0,10 10 0,0-1 0,2 1 0,-10-30 0,10 23 0,-17-32 0,17 38 0,0-1 0,2 0 0,0-1 0,2 1 0,0-1 0,1 0 0,1-24 0,-10-58 0,4 67 0,0 1 0,-3 0 0,-1 1 0,-22-44 0,27 60 0,0 0 0,-7-34 0,0 0 0,-3-2 0,-39-120 0,42 141 0,3-1 0,0-1 0,3 0 0,1-1 0,-4-64 0,10 70 0,0-1 0,0-1 0,2 1 0,2 0 0,12-60 0,2 22 0,-13 49 0,0-1 0,2 1 0,1 0 0,9-20 0,-2 9-578,16-52 0,-23 60 591,1 0-1,1 0 0,2 1 0,20-36 0,-22 44-12,-1 0 0,0-1 0,-2 0 0,0 0 0,5-21 0,15-40 0,68-149 1095,-31 102-1095,-60 116 0,11-31 0,2 2 0,1 0 0,36-57 0,-21 56 0,-21 25 0,0-1 0,12-18 0,10-19 0,-20 33 0,-1-1 0,16-33 0,-23 42 0,1 0 0,1 0 0,-1 1 0,2 0 0,-1 0 0,1 1 0,14-12 0,13-14 0,129-166 0,39-51 0,-186 229-313,36-34 0,-19 22 186,142-152 127,-166 175 0,-2 0 0,1-1 0,-2-1 0,0 1 0,8-21 0,-6 15 0,21-34 0,-5 16-16,164-222-159,-151 214-304,53-49 1,-1-11 478,-52 64 383,-26 26 17,1 1 1,20-16-1,15-10-255,59-63 0,-76 70-118,-7 10-27,54-36 0,-48 37 0,28-26 0,-33 26 0,33-21 0,-38 29 0,0-1 0,-1-1 0,30-31 0,10-15 0,111-90 0,-19 20 0,-123 107-197,1 2 0,46-28 0,26-19 160,-91 61 37,1 2 0,0 0 0,0 0 0,23-8 0,25-14 0,-25 7-83,0 2 1,2 2-1,61-22 1,-18 9 205,-49 17-135,50-13 1,28-3 11,84-18 0,-169 42 81,0-2 0,-1 0-1,0-2 1,34-18 0,-37 17-5,1 0-1,1 1 1,0 1 0,0 2 0,36-8-1,0 10-23,-45 4-180,-1 0 0,1-1 0,-1 0 0,1-1 0,-1 0 1,0-1-1,0 0 0,16-7 0,70-34 128,-65 30 46,1-1-1,-2-1 1,48-33 0,69-46 929,-27 19-1034,-96 61-127,0 1-1,1 1 0,47-15 1,-3 0 191,-15 7 21,29-14 689,91-39-715,-84 39 0,-70 25 0,0-2 0,-1 0 0,0-2 0,30-26 0,16-11 0,-65 51 0,0-1 0,0 1 0,-1-1 0,1 1 0,0-1 0,0 1 0,-1-1 0,1 0 0,0 1 0,-1-1 0,1 0 0,0 0 0,-1 1 0,1-1 0,-1 0 0,1 0 0,-1 0 0,0 0 0,1 0 0,-1-1 0,0 1 0,0 1 0,-1-1 0,1 1 0,0-1 0,-1 1 0,1 0 0,0-1 0,-1 1 0,1-1 0,-1 1 0,1 0 0,-1-1 0,1 1 0,-1 0 0,1-1 0,-1 1 0,0 0 0,1 0 0,-1 0 0,1-1 0,-1 1 0,1 0 0,-2 0 0,-46-3 0,41 3 0,-799 3 0,782-1 0,0 0 0,1 2 0,-29 7 0,25-5 0,-51 6 0,-145-10 0,159-3 0,127 2 0,203-3 0,-157-16 0,-72 11 0,46-4 0,325 8 0,-210 5 0,181-2 0,-370 0 0,0 1 0,1 0 0,-1 0 0,0 1 0,0 0 0,0 0 0,0 1 0,-1 1 0,1-1 0,-1 1 0,0 1 0,9 5 0,3 6 0,-1 0 0,0 1 0,20 24 0,-24-25 0,-1 0 0,0 2 0,-2-1 0,0 2 0,0-1 0,-2 1 0,11 28 0,-19-40 0,1 1 0,-1 0 0,0-1 0,-1 1 0,0 0 0,0 0 0,-1 0 0,0 0 0,0 0 0,-1 0 0,0 0 0,-1 0 0,1 0 0,-2 0 0,1 0 0,-1-1 0,0 0 0,0 1 0,-1-1 0,0 0 0,-1 0 0,1-1 0,-7 7 0,-31 33 0,24-28 0,1 1 0,-15 21 0,-78 106 0,87-113 1,13-20-457,1 0 1,-13 25 0,12-15-6371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4211 1 24575,'6'0'-18,"0"1"0,-1 0 0,1 0 0,0 0-1,-1 1 1,1 0 0,-1 0 0,1 1 0,-1-1-1,0 1 1,0 0 0,0 0 0,-1 1 0,1 0-1,-1 0 1,0 0 0,0 0 0,0 0 0,6 9 0,3 8-73,0 0 0,-1 0 0,11 31 0,0 10 91,9 19 0,-17-48 283,13 44 0,-11-27-122,-10-29-161,-1 0 0,-2 1 0,0 0 0,2 41 0,-7 93 0,-2-66 0,3 593 0,-1-657 0,-1 0 0,-2 0 0,0-1 0,-12 42 0,-1-18 0,-29 62 0,20-39 0,20-51 0,-2-1 0,-9 21 0,8-21 0,1 0 0,1 1 0,0 0 0,2 0 0,-5 35 0,7-44 0,0 0 0,-1 0 0,0 0 0,-1-1 0,-10 18 0,8-16 0,1 0 0,0 0 0,-7 22 0,-38 148 0,16-96 0,7-19 0,3 5 0,-47 114 0,-54 53 0,89-170 0,-47 68 0,79-131 0,-17 30 0,-17 42 0,23-44 0,-40 62 0,-86 131 0,117-169 0,20-44 0,0-1 0,-2 0 0,-12 21 0,1-6 0,-19 42 0,-4 9 0,26-53 0,-17 44 0,25-52 0,-1 0 0,0-1 0,-1 0 0,-2-1 0,1 0 0,-18 19 0,-16 24 0,10-12 0,-42 66 0,50-78 0,18-25 0,0 0 0,-1 0 0,0 0 0,-16 13 0,-11 9 0,-41 48 0,72-75 0,1 0 0,0 1 0,0-1 0,-4 10 0,6-11 0,-1 0 0,1 0 0,-1 0 0,0 0 0,0-1 0,-1 1 0,1-1 0,-1 0 0,-5 4 0,-44 29 0,31-22 0,1 1 0,-34 30 0,-160 161 0,154-152 0,-87 60 0,34-29 0,39-35 0,54-38 0,0 1 0,-29 25 0,25-18 0,0-2 0,-30 17 0,10-6 0,27-19 0,-2-1 0,1 0 0,-24 8 0,24-12 0,2 2 0,-1 0 0,1 1 0,-25 17 0,19-10 0,-1-2 0,-1 0 0,0-2 0,-1-1 0,-50 15 0,-37 15 0,67-20 0,6-5 0,0 3 0,-58 37 0,66-36 0,-1-2 0,-1-1 0,-44 16 0,67-29 0,-9 5 0,0 2 0,-20 13 0,27-15 0,0-1 0,-1 0 0,0-1 0,0 0 0,-1-1 0,-22 5 0,18-6 0,1-1 0,0 2 0,0 1 0,0 0 0,-28 17 0,-6 3 0,26-14 0,1 1 0,-38 28 0,43-28 0,0-2 0,-1 0 0,0-1 0,-1-2 0,-25 8 0,15-5 0,-45 24 0,71-32 0,-1-1 0,1 1 0,-1-1 0,0-1 0,0 1 0,-10 1 0,15-3 0,0-1 0,0 0 0,0 0 0,1 0 0,-1 0 0,0 0 0,0-1 0,1 1 0,-1 0 0,0-1 0,0 1 0,1-1 0,-1 0 0,1 0 0,-1 1 0,0-1 0,1 0 0,-1 0 0,1-1 0,0 1 0,-1 0 0,1 0 0,0-1 0,0 1 0,0 0 0,0-1 0,0 1 0,0-1 0,0 0 0,1 1 0,-1-1 0,0-2 0,-2-5 0,1-1 0,0 0 0,0 0 0,1-1 0,0 1 0,1 0 0,1 0 0,-1 0 0,1-1 0,6-19 0,0 2 0,1 0 0,20-42 0,-18 50 0,1 1 0,16-22 0,-16 25 0,0-1 0,16-34 0,1-9 0,-18 40 0,-1 0 0,0-1 0,-2 0 0,6-24 0,-5 12 0,1 1 0,1 0 0,20-42 0,-25 60 0,0 0 0,-1-1 0,0 1 0,-1-1 0,1-24 0,-2-72 0,-3 499 0,0-145 0,-1-147 0,5 110 0,0-179 0,11 38 0,-8-41 0,-1 0 0,2 28 0,-5-28 0,-2-14 0,0 0 0,1 0 0,0 0 0,1 0 0,6 20 0,-7-27 0,1 0 0,-1 0 0,1 0 0,0 0 0,0 0 0,0-1 0,1 1 0,-1-1 0,1 1 0,-1-1 0,1 0 0,0 0 0,0 0 0,0 0 0,0-1 0,0 1 0,0-1 0,0 0 0,1 0 0,-1 0 0,0 0 0,5 0 0,22 3 0,1-2 0,0 0 0,0-3 0,36-4 0,-36 2 0,0 1 0,1 2 0,-1 1 0,35 6 0,6 5 0,1-2 0,123 0 0,244-11-1365,-423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20:30:22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24575,'-2'72'-12,"0"-41"-53,1 1-1,2 0 1,9 60-1,-3-69-413,1 0 0,10 22 0,10 26 544,-16-34-65,-2 1 0,-2 0 0,-1 1 0,4 74 0,-9-69-30,14 66 0,-8-64-430,2 58-1,-9 518 969,-3-297 1611,1-242-2119,3 98 0,4-150-1365,2-7-5461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2.svg"/><Relationship Id="rId21" Type="http://schemas.openxmlformats.org/officeDocument/2006/relationships/image" Target="../media/image31.png"/><Relationship Id="rId34" Type="http://schemas.openxmlformats.org/officeDocument/2006/relationships/customXml" Target="../ink/ink19.xml"/><Relationship Id="rId7" Type="http://schemas.openxmlformats.org/officeDocument/2006/relationships/image" Target="../media/image24.png"/><Relationship Id="rId12" Type="http://schemas.openxmlformats.org/officeDocument/2006/relationships/customXml" Target="../ink/ink8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26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4.xml"/><Relationship Id="rId9" Type="http://schemas.openxmlformats.org/officeDocument/2006/relationships/image" Target="../media/image25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4.png"/><Relationship Id="rId30" Type="http://schemas.openxmlformats.org/officeDocument/2006/relationships/customXml" Target="../ink/ink17.xml"/><Relationship Id="rId35" Type="http://schemas.openxmlformats.org/officeDocument/2006/relationships/image" Target="../media/image38.png"/><Relationship Id="rId8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3.png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-6370481" y="4547648"/>
            <a:ext cx="17864006" cy="17222660"/>
          </a:xfrm>
          <a:custGeom>
            <a:avLst/>
            <a:gdLst/>
            <a:ahLst/>
            <a:cxnLst/>
            <a:rect l="l" t="t" r="r" b="b"/>
            <a:pathLst>
              <a:path w="17864006" h="17222660">
                <a:moveTo>
                  <a:pt x="0" y="0"/>
                </a:moveTo>
                <a:lnTo>
                  <a:pt x="17864005" y="0"/>
                </a:lnTo>
                <a:lnTo>
                  <a:pt x="1786400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53790" y="3726513"/>
            <a:ext cx="6951636" cy="141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94"/>
              </a:lnSpc>
            </a:pPr>
            <a:r>
              <a:rPr lang="en-US" sz="9043">
                <a:solidFill>
                  <a:srgbClr val="EDECED"/>
                </a:solidFill>
                <a:latin typeface="Montserrat"/>
              </a:rPr>
              <a:t>Sploit2ME</a:t>
            </a:r>
          </a:p>
        </p:txBody>
      </p:sp>
      <p:sp>
        <p:nvSpPr>
          <p:cNvPr id="4" name="Freeform 4"/>
          <p:cNvSpPr/>
          <p:nvPr/>
        </p:nvSpPr>
        <p:spPr>
          <a:xfrm rot="95451">
            <a:off x="11063514" y="-4115415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8821" y="5443044"/>
            <a:ext cx="3110359" cy="316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9"/>
              </a:lnSpc>
            </a:pPr>
            <a:r>
              <a:rPr lang="en-US" sz="9063">
                <a:solidFill>
                  <a:srgbClr val="EDECED"/>
                </a:solidFill>
                <a:latin typeface="Montserrat"/>
              </a:rPr>
              <a:t>«Мы»</a:t>
            </a:r>
          </a:p>
          <a:p>
            <a:pPr algn="ctr">
              <a:lnSpc>
                <a:spcPts val="12689"/>
              </a:lnSpc>
            </a:pPr>
            <a:endParaRPr lang="en-US" sz="9063">
              <a:solidFill>
                <a:srgbClr val="EDECE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9018545" y="-1399954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50701" y="628650"/>
            <a:ext cx="818659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1"/>
              </a:lnSpc>
              <a:spcBef>
                <a:spcPct val="0"/>
              </a:spcBef>
            </a:pPr>
            <a:r>
              <a:rPr lang="en-US" sz="5292">
                <a:solidFill>
                  <a:srgbClr val="EDECED"/>
                </a:solidFill>
                <a:latin typeface="Montserrat"/>
              </a:rPr>
              <a:t>Технологический стек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254C46C-EA55-C1DD-73B4-AEC0CAC6C869}"/>
              </a:ext>
            </a:extLst>
          </p:cNvPr>
          <p:cNvSpPr txBox="1"/>
          <p:nvPr/>
        </p:nvSpPr>
        <p:spPr>
          <a:xfrm>
            <a:off x="-3484602" y="3760795"/>
            <a:ext cx="1204025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B050"/>
                </a:solidFill>
                <a:latin typeface="Montserrat"/>
              </a:rPr>
              <a:t>Github</a:t>
            </a:r>
            <a:r>
              <a:rPr lang="en-US" sz="4000" dirty="0">
                <a:solidFill>
                  <a:srgbClr val="00B050"/>
                </a:solidFill>
                <a:latin typeface="Montserrat"/>
              </a:rPr>
              <a:t>:</a:t>
            </a: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Python Flask</a:t>
            </a: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SQLite</a:t>
            </a: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EDECED"/>
                </a:solidFill>
                <a:latin typeface="Montserrat"/>
              </a:rPr>
              <a:t>WTForms</a:t>
            </a:r>
            <a:endParaRPr lang="en-US" sz="4000" dirty="0">
              <a:solidFill>
                <a:srgbClr val="EDECED"/>
              </a:solidFill>
              <a:latin typeface="Montserrat"/>
            </a:endParaRP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TG API Integration</a:t>
            </a:r>
            <a:endParaRPr lang="ru-RU" sz="4000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860BC-90FE-0656-7ACA-360D2C2D43FE}"/>
              </a:ext>
            </a:extLst>
          </p:cNvPr>
          <p:cNvSpPr txBox="1"/>
          <p:nvPr/>
        </p:nvSpPr>
        <p:spPr>
          <a:xfrm>
            <a:off x="7696200" y="3760795"/>
            <a:ext cx="1204025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Montserrat"/>
              </a:rPr>
              <a:t>Prod:</a:t>
            </a: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Python Flask (Django (?))</a:t>
            </a: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EDECED"/>
                </a:solidFill>
                <a:latin typeface="Montserrat"/>
              </a:rPr>
              <a:t>Postgre</a:t>
            </a:r>
            <a:endParaRPr lang="en-US" sz="4000" dirty="0">
              <a:solidFill>
                <a:srgbClr val="EDECED"/>
              </a:solidFill>
              <a:latin typeface="Montserrat"/>
            </a:endParaRP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EDECED"/>
                </a:solidFill>
                <a:latin typeface="Montserrat"/>
              </a:rPr>
              <a:t>WTForms</a:t>
            </a:r>
            <a:endParaRPr lang="en-US" sz="4000" dirty="0">
              <a:solidFill>
                <a:srgbClr val="EDECED"/>
              </a:solidFill>
              <a:latin typeface="Montserrat"/>
            </a:endParaRPr>
          </a:p>
          <a:p>
            <a:pPr algn="ctr">
              <a:lnSpc>
                <a:spcPts val="4433"/>
              </a:lnSpc>
              <a:spcBef>
                <a:spcPct val="0"/>
              </a:spcBef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TG API Integration</a:t>
            </a:r>
            <a:endParaRPr lang="ru-RU" sz="4000" dirty="0">
              <a:solidFill>
                <a:srgbClr val="EDECED"/>
              </a:solidFill>
              <a:latin typeface="Montserra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A40CB08-907E-229C-D32D-6AF4D1646899}"/>
                  </a:ext>
                </a:extLst>
              </p14:cNvPr>
              <p14:cNvContentPartPr/>
              <p14:nvPr/>
            </p14:nvContentPartPr>
            <p14:xfrm>
              <a:off x="5206080" y="3234475"/>
              <a:ext cx="4980240" cy="105264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A40CB08-907E-229C-D32D-6AF4D16468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7440" y="3225475"/>
                <a:ext cx="4997880" cy="10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26D9121-4FD4-D6DB-C207-AD16F24EB846}"/>
              </a:ext>
            </a:extLst>
          </p:cNvPr>
          <p:cNvGrpSpPr/>
          <p:nvPr/>
        </p:nvGrpSpPr>
        <p:grpSpPr>
          <a:xfrm>
            <a:off x="4818472" y="5223681"/>
            <a:ext cx="7152840" cy="425160"/>
            <a:chOff x="2824603" y="5171438"/>
            <a:chExt cx="715284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99ECBCD-D2EF-52A0-3D48-7A2825DCE8F0}"/>
                    </a:ext>
                  </a:extLst>
                </p14:cNvPr>
                <p14:cNvContentPartPr/>
                <p14:nvPr/>
              </p14:nvContentPartPr>
              <p14:xfrm>
                <a:off x="2824603" y="5212838"/>
                <a:ext cx="6863760" cy="12420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99ECBCD-D2EF-52A0-3D48-7A2825DCE8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5963" y="5203838"/>
                  <a:ext cx="688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A39DBAD0-E2B1-F556-72E0-542F57B73680}"/>
                    </a:ext>
                  </a:extLst>
                </p14:cNvPr>
                <p14:cNvContentPartPr/>
                <p14:nvPr/>
              </p14:nvContentPartPr>
              <p14:xfrm>
                <a:off x="9443923" y="5171438"/>
                <a:ext cx="533520" cy="4251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A39DBAD0-E2B1-F556-72E0-542F57B736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35283" y="5162798"/>
                  <a:ext cx="551160" cy="442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0076" y="14011"/>
            <a:ext cx="10181055" cy="101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26"/>
              </a:lnSpc>
              <a:spcBef>
                <a:spcPct val="0"/>
              </a:spcBef>
            </a:pPr>
            <a:r>
              <a:rPr lang="en-US" sz="5617">
                <a:solidFill>
                  <a:srgbClr val="EDECED"/>
                </a:solidFill>
                <a:latin typeface="Montserrat"/>
              </a:rPr>
              <a:t>Реализация проекта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3472" y="1192044"/>
            <a:ext cx="101810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DECED"/>
                </a:solidFill>
                <a:latin typeface="Montserrat"/>
              </a:rPr>
              <a:t>Схема работы приложения</a:t>
            </a:r>
          </a:p>
        </p:txBody>
      </p:sp>
      <p:sp>
        <p:nvSpPr>
          <p:cNvPr id="4" name="Freeform 4"/>
          <p:cNvSpPr/>
          <p:nvPr/>
        </p:nvSpPr>
        <p:spPr>
          <a:xfrm rot="-170987">
            <a:off x="2231969" y="6559990"/>
            <a:ext cx="19791454" cy="6027690"/>
          </a:xfrm>
          <a:custGeom>
            <a:avLst/>
            <a:gdLst/>
            <a:ahLst/>
            <a:cxnLst/>
            <a:rect l="l" t="t" r="r" b="b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C0674E-60BE-857B-CEFC-AF74CB3CF921}"/>
              </a:ext>
            </a:extLst>
          </p:cNvPr>
          <p:cNvSpPr/>
          <p:nvPr/>
        </p:nvSpPr>
        <p:spPr>
          <a:xfrm>
            <a:off x="4495800" y="3390900"/>
            <a:ext cx="8610600" cy="58674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Свиток: вертикальный 6">
            <a:extLst>
              <a:ext uri="{FF2B5EF4-FFF2-40B4-BE49-F238E27FC236}">
                <a16:creationId xmlns:a16="http://schemas.microsoft.com/office/drawing/2014/main" id="{D8FF550C-991E-C94C-C67A-721751D993DD}"/>
              </a:ext>
            </a:extLst>
          </p:cNvPr>
          <p:cNvSpPr/>
          <p:nvPr/>
        </p:nvSpPr>
        <p:spPr>
          <a:xfrm>
            <a:off x="14097000" y="900237"/>
            <a:ext cx="1676400" cy="1676400"/>
          </a:xfrm>
          <a:prstGeom prst="verticalScroll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BDU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61B944-9ABC-EB52-5127-9F8EA293BE14}"/>
              </a:ext>
            </a:extLst>
          </p:cNvPr>
          <p:cNvSpPr/>
          <p:nvPr/>
        </p:nvSpPr>
        <p:spPr>
          <a:xfrm>
            <a:off x="5105400" y="5589627"/>
            <a:ext cx="1600200" cy="1450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3DDEFE-E5C4-8C8C-0863-FBC4DE7AD67A}"/>
              </a:ext>
            </a:extLst>
          </p:cNvPr>
          <p:cNvSpPr/>
          <p:nvPr/>
        </p:nvSpPr>
        <p:spPr>
          <a:xfrm>
            <a:off x="7943851" y="5589626"/>
            <a:ext cx="1600200" cy="14506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11376A4-F8FF-C169-1BFC-5101667B3F45}"/>
              </a:ext>
            </a:extLst>
          </p:cNvPr>
          <p:cNvSpPr/>
          <p:nvPr/>
        </p:nvSpPr>
        <p:spPr>
          <a:xfrm>
            <a:off x="10782302" y="5599295"/>
            <a:ext cx="1600200" cy="14506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F947B-CC16-860D-8764-8E5ACA59174B}"/>
              </a:ext>
            </a:extLst>
          </p:cNvPr>
          <p:cNvSpPr txBox="1"/>
          <p:nvPr/>
        </p:nvSpPr>
        <p:spPr>
          <a:xfrm>
            <a:off x="8019476" y="714732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PostgreSQL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E43A6-0C1A-90C3-582B-49842A60F75E}"/>
              </a:ext>
            </a:extLst>
          </p:cNvPr>
          <p:cNvSpPr txBox="1"/>
          <p:nvPr/>
        </p:nvSpPr>
        <p:spPr>
          <a:xfrm>
            <a:off x="5485033" y="715300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Web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634A1-5B28-7B3A-B9D7-40E91CD9BFDB}"/>
              </a:ext>
            </a:extLst>
          </p:cNvPr>
          <p:cNvSpPr txBox="1"/>
          <p:nvPr/>
        </p:nvSpPr>
        <p:spPr>
          <a:xfrm>
            <a:off x="11120576" y="717304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-52"/>
              </a:rPr>
              <a:t>Parser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-52"/>
            </a:endParaRPr>
          </a:p>
        </p:txBody>
      </p:sp>
      <p:sp>
        <p:nvSpPr>
          <p:cNvPr id="14" name="Улыбающееся лицо 13">
            <a:extLst>
              <a:ext uri="{FF2B5EF4-FFF2-40B4-BE49-F238E27FC236}">
                <a16:creationId xmlns:a16="http://schemas.microsoft.com/office/drawing/2014/main" id="{D8951C23-0DE2-635F-1542-001EEFD6E645}"/>
              </a:ext>
            </a:extLst>
          </p:cNvPr>
          <p:cNvSpPr/>
          <p:nvPr/>
        </p:nvSpPr>
        <p:spPr>
          <a:xfrm>
            <a:off x="1447800" y="2397000"/>
            <a:ext cx="1066800" cy="993899"/>
          </a:xfrm>
          <a:prstGeom prst="smileyFac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E403B-A379-B7D5-AF9A-BED202B49CAA}"/>
              </a:ext>
            </a:extLst>
          </p:cNvPr>
          <p:cNvSpPr txBox="1"/>
          <p:nvPr/>
        </p:nvSpPr>
        <p:spPr>
          <a:xfrm>
            <a:off x="4587191" y="3432627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Montserrat" pitchFamily="2" charset="-52"/>
              </a:rPr>
              <a:t>DOCKER</a:t>
            </a:r>
            <a:endParaRPr lang="ru-RU" sz="2800" dirty="0">
              <a:solidFill>
                <a:srgbClr val="FF0000"/>
              </a:solidFill>
              <a:latin typeface="Montserrat" pitchFamily="2" charset="-5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CE72ED0-B7D4-9D78-0A11-1F9D34F5889C}"/>
                  </a:ext>
                </a:extLst>
              </p14:cNvPr>
              <p14:cNvContentPartPr/>
              <p14:nvPr/>
            </p14:nvContentPartPr>
            <p14:xfrm>
              <a:off x="5895226" y="1569192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CE72ED0-B7D4-9D78-0A11-1F9D34F58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6226" y="15605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AAF027B-B175-6FDB-54B2-D067D009B77B}"/>
                  </a:ext>
                </a:extLst>
              </p14:cNvPr>
              <p14:cNvContentPartPr/>
              <p14:nvPr/>
            </p14:nvContentPartPr>
            <p14:xfrm>
              <a:off x="2633986" y="3684192"/>
              <a:ext cx="2340360" cy="230616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AAF027B-B175-6FDB-54B2-D067D009B7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4986" y="3675192"/>
                <a:ext cx="235800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9DFC71A6-F3E2-D478-552B-7E152D566850}"/>
                  </a:ext>
                </a:extLst>
              </p14:cNvPr>
              <p14:cNvContentPartPr/>
              <p14:nvPr/>
            </p14:nvContentPartPr>
            <p14:xfrm>
              <a:off x="6399226" y="4966512"/>
              <a:ext cx="2060280" cy="46548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9DFC71A6-F3E2-D478-552B-7E152D5668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0586" y="4957872"/>
                <a:ext cx="2077920" cy="48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B33DD33-17CC-43DF-5817-6547F17DD9D0}"/>
              </a:ext>
            </a:extLst>
          </p:cNvPr>
          <p:cNvGrpSpPr/>
          <p:nvPr/>
        </p:nvGrpSpPr>
        <p:grpSpPr>
          <a:xfrm>
            <a:off x="11558026" y="2850792"/>
            <a:ext cx="4409640" cy="2663280"/>
            <a:chOff x="11558026" y="2850792"/>
            <a:chExt cx="4409640" cy="26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5E4E8B71-7481-F831-CBEE-99397A23AD16}"/>
                    </a:ext>
                  </a:extLst>
                </p14:cNvPr>
                <p14:cNvContentPartPr/>
                <p14:nvPr/>
              </p14:nvContentPartPr>
              <p14:xfrm>
                <a:off x="11558026" y="2850792"/>
                <a:ext cx="2309400" cy="253980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5E4E8B71-7481-F831-CBEE-99397A23AD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49026" y="2841792"/>
                  <a:ext cx="2327040" cy="25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3EC590FF-0D9D-AAA1-D275-022CC029D844}"/>
                    </a:ext>
                  </a:extLst>
                </p14:cNvPr>
                <p14:cNvContentPartPr/>
                <p14:nvPr/>
              </p14:nvContentPartPr>
              <p14:xfrm>
                <a:off x="12554506" y="3028992"/>
                <a:ext cx="1627560" cy="248508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3EC590FF-0D9D-AAA1-D275-022CC029D8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45506" y="3020352"/>
                  <a:ext cx="1645200" cy="25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C5CDDBB8-B342-D77F-1265-97F88A22112C}"/>
                    </a:ext>
                  </a:extLst>
                </p14:cNvPr>
                <p14:cNvContentPartPr/>
                <p14:nvPr/>
              </p14:nvContentPartPr>
              <p14:xfrm>
                <a:off x="14178466" y="4489512"/>
                <a:ext cx="61560" cy="81252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C5CDDBB8-B342-D77F-1265-97F88A2211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69466" y="4480512"/>
                  <a:ext cx="7920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7B69F3D9-B70B-3D30-3493-5DD9F09F703E}"/>
                    </a:ext>
                  </a:extLst>
                </p14:cNvPr>
                <p14:cNvContentPartPr/>
                <p14:nvPr/>
              </p14:nvContentPartPr>
              <p14:xfrm>
                <a:off x="14491666" y="4556472"/>
                <a:ext cx="427680" cy="48024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7B69F3D9-B70B-3D30-3493-5DD9F09F70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2666" y="4547832"/>
                  <a:ext cx="4453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45129B6-65ED-5D2D-B9A9-571C039A34F7}"/>
                    </a:ext>
                  </a:extLst>
                </p14:cNvPr>
                <p14:cNvContentPartPr/>
                <p14:nvPr/>
              </p14:nvContentPartPr>
              <p14:xfrm>
                <a:off x="15159466" y="4746912"/>
                <a:ext cx="221400" cy="29160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45129B6-65ED-5D2D-B9A9-571C039A34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50466" y="4737912"/>
                  <a:ext cx="2390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BCFF7D1E-F2CE-4F3D-5B7D-D1C82D499BEA}"/>
                    </a:ext>
                  </a:extLst>
                </p14:cNvPr>
                <p14:cNvContentPartPr/>
                <p14:nvPr/>
              </p14:nvContentPartPr>
              <p14:xfrm>
                <a:off x="15379786" y="4807392"/>
                <a:ext cx="207000" cy="31104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BCFF7D1E-F2CE-4F3D-5B7D-D1C82D499B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70786" y="4798752"/>
                  <a:ext cx="224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F2BCEC20-EB59-0960-13F4-BEC5503D7CDB}"/>
                    </a:ext>
                  </a:extLst>
                </p14:cNvPr>
                <p14:cNvContentPartPr/>
                <p14:nvPr/>
              </p14:nvContentPartPr>
              <p14:xfrm>
                <a:off x="15339106" y="4871832"/>
                <a:ext cx="315000" cy="12060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F2BCEC20-EB59-0960-13F4-BEC5503D7C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330466" y="4863192"/>
                  <a:ext cx="332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16DEBAA9-30D9-2E90-65B6-98812AB3BC3D}"/>
                    </a:ext>
                  </a:extLst>
                </p14:cNvPr>
                <p14:cNvContentPartPr/>
                <p14:nvPr/>
              </p14:nvContentPartPr>
              <p14:xfrm>
                <a:off x="15719266" y="4774632"/>
                <a:ext cx="248400" cy="28944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16DEBAA9-30D9-2E90-65B6-98812AB3BC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10266" y="4765632"/>
                  <a:ext cx="2660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2CE32AA-13A5-49E5-B955-A323A105C908}"/>
              </a:ext>
            </a:extLst>
          </p:cNvPr>
          <p:cNvGrpSpPr/>
          <p:nvPr/>
        </p:nvGrpSpPr>
        <p:grpSpPr>
          <a:xfrm>
            <a:off x="6932026" y="6391752"/>
            <a:ext cx="996120" cy="461160"/>
            <a:chOff x="6932026" y="6391752"/>
            <a:chExt cx="9961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015209C9-A21C-1D1D-EE51-1D7DFA21FE40}"/>
                    </a:ext>
                  </a:extLst>
                </p14:cNvPr>
                <p14:cNvContentPartPr/>
                <p14:nvPr/>
              </p14:nvContentPartPr>
              <p14:xfrm>
                <a:off x="6932746" y="6454752"/>
                <a:ext cx="995400" cy="3981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015209C9-A21C-1D1D-EE51-1D7DFA21FE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23746" y="6446112"/>
                  <a:ext cx="1013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AF4A3775-AF24-4480-528A-84E19A4CE40A}"/>
                    </a:ext>
                  </a:extLst>
                </p14:cNvPr>
                <p14:cNvContentPartPr/>
                <p14:nvPr/>
              </p14:nvContentPartPr>
              <p14:xfrm>
                <a:off x="6932026" y="6391752"/>
                <a:ext cx="321840" cy="34524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AF4A3775-AF24-4480-528A-84E19A4CE4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23386" y="6382752"/>
                  <a:ext cx="3394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D4D4992-3311-224F-6CCA-7B4DB551EF3E}"/>
              </a:ext>
            </a:extLst>
          </p:cNvPr>
          <p:cNvGrpSpPr/>
          <p:nvPr/>
        </p:nvGrpSpPr>
        <p:grpSpPr>
          <a:xfrm>
            <a:off x="9907786" y="5908272"/>
            <a:ext cx="735480" cy="933840"/>
            <a:chOff x="9907786" y="5908272"/>
            <a:chExt cx="735480" cy="93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9F1ACC68-2A0A-B7A5-A1F1-86DCBFC9E1FF}"/>
                    </a:ext>
                  </a:extLst>
                </p14:cNvPr>
                <p14:cNvContentPartPr/>
                <p14:nvPr/>
              </p14:nvContentPartPr>
              <p14:xfrm>
                <a:off x="9907786" y="5908272"/>
                <a:ext cx="702000" cy="2480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9F1ACC68-2A0A-B7A5-A1F1-86DCBFC9E1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98786" y="5899272"/>
                  <a:ext cx="719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C811E217-9DDB-C00B-CDA6-C1D179941572}"/>
                    </a:ext>
                  </a:extLst>
                </p14:cNvPr>
                <p14:cNvContentPartPr/>
                <p14:nvPr/>
              </p14:nvContentPartPr>
              <p14:xfrm>
                <a:off x="9921826" y="6536832"/>
                <a:ext cx="721440" cy="15120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C811E217-9DDB-C00B-CDA6-C1D179941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2826" y="6527832"/>
                  <a:ext cx="739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AD036C57-4257-6C77-25C1-5BE587B14AFF}"/>
                    </a:ext>
                  </a:extLst>
                </p14:cNvPr>
                <p14:cNvContentPartPr/>
                <p14:nvPr/>
              </p14:nvContentPartPr>
              <p14:xfrm>
                <a:off x="9935506" y="6461952"/>
                <a:ext cx="277920" cy="38016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AD036C57-4257-6C77-25C1-5BE587B14A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26506" y="6452952"/>
                  <a:ext cx="295560" cy="397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-1445113" y="-186507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72062">
            <a:off x="6758415" y="4770863"/>
            <a:ext cx="20884120" cy="19970439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39"/>
                </a:lnTo>
                <a:lnTo>
                  <a:pt x="0" y="1997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33712" y="14011"/>
            <a:ext cx="10181055" cy="101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26"/>
              </a:lnSpc>
              <a:spcBef>
                <a:spcPct val="0"/>
              </a:spcBef>
            </a:pP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Реализация</a:t>
            </a:r>
            <a:r>
              <a:rPr lang="en-US" sz="5617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проекта</a:t>
            </a:r>
            <a:endParaRPr lang="en-US" sz="5617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0079" y="991129"/>
            <a:ext cx="654784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EDECED"/>
                </a:solidFill>
                <a:latin typeface="Montserrat"/>
              </a:rPr>
              <a:t>Дизайн-макеты</a:t>
            </a:r>
            <a:r>
              <a:rPr lang="en-US" sz="3399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3399" dirty="0" err="1">
                <a:solidFill>
                  <a:srgbClr val="EDECED"/>
                </a:solidFill>
                <a:latin typeface="Montserrat"/>
              </a:rPr>
              <a:t>приложения</a:t>
            </a:r>
            <a:endParaRPr lang="en-US" sz="3399" dirty="0">
              <a:solidFill>
                <a:srgbClr val="EDECED"/>
              </a:solidFill>
              <a:latin typeface="Montserra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CD1FF8-B116-2FD3-F471-853794F8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05" y="2283110"/>
            <a:ext cx="7915275" cy="44005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AE426DC-766D-C907-FE42-5A0C89F9C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2670" y="2814743"/>
            <a:ext cx="7562850" cy="44862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0582A2-C42B-2A1C-B7EE-DC1785BB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920" y="5600700"/>
            <a:ext cx="75247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1600" y="419100"/>
            <a:ext cx="8386762" cy="1014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26"/>
              </a:lnSpc>
              <a:spcBef>
                <a:spcPct val="0"/>
              </a:spcBef>
            </a:pP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Реализация</a:t>
            </a:r>
            <a:r>
              <a:rPr lang="en-US" sz="5617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проекта</a:t>
            </a:r>
            <a:endParaRPr lang="en-US" sz="5617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-170987">
            <a:off x="1719953" y="7148103"/>
            <a:ext cx="19791454" cy="6027690"/>
          </a:xfrm>
          <a:custGeom>
            <a:avLst/>
            <a:gdLst/>
            <a:ahLst/>
            <a:cxnLst/>
            <a:rect l="l" t="t" r="r" b="b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D972370-E8F4-9B96-7B5F-05AC9F393576}"/>
                  </a:ext>
                </a:extLst>
              </p14:cNvPr>
              <p14:cNvContentPartPr/>
              <p14:nvPr/>
            </p14:nvContentPartPr>
            <p14:xfrm>
              <a:off x="9621226" y="2210266"/>
              <a:ext cx="360" cy="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D972370-E8F4-9B96-7B5F-05AC9F3935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2586" y="22012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AE377C6-519B-B2C3-8D6C-AED19A51E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433789"/>
            <a:ext cx="15973425" cy="8464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266700"/>
            <a:ext cx="10181055" cy="101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26"/>
              </a:lnSpc>
              <a:spcBef>
                <a:spcPct val="0"/>
              </a:spcBef>
            </a:pP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Реализация</a:t>
            </a:r>
            <a:r>
              <a:rPr lang="en-US" sz="5617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проекта</a:t>
            </a:r>
            <a:endParaRPr lang="en-US" sz="5617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-170987">
            <a:off x="1719953" y="7148103"/>
            <a:ext cx="19791454" cy="6027690"/>
          </a:xfrm>
          <a:custGeom>
            <a:avLst/>
            <a:gdLst/>
            <a:ahLst/>
            <a:cxnLst/>
            <a:rect l="l" t="t" r="r" b="b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651173-B258-4F85-2BEB-CD5872EF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9" y="2552700"/>
            <a:ext cx="17087342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266700"/>
            <a:ext cx="10181055" cy="101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26"/>
              </a:lnSpc>
              <a:spcBef>
                <a:spcPct val="0"/>
              </a:spcBef>
            </a:pP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Реализация</a:t>
            </a:r>
            <a:r>
              <a:rPr lang="en-US" sz="5617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617" dirty="0" err="1">
                <a:solidFill>
                  <a:srgbClr val="EDECED"/>
                </a:solidFill>
                <a:latin typeface="Montserrat"/>
              </a:rPr>
              <a:t>проекта</a:t>
            </a:r>
            <a:endParaRPr lang="en-US" sz="5617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-170987">
            <a:off x="1719953" y="7148103"/>
            <a:ext cx="19791454" cy="6027690"/>
          </a:xfrm>
          <a:custGeom>
            <a:avLst/>
            <a:gdLst/>
            <a:ahLst/>
            <a:cxnLst/>
            <a:rect l="l" t="t" r="r" b="b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435DD4-9CF1-0D5B-3CAD-F1712602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9" y="2247899"/>
            <a:ext cx="8651142" cy="6781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54807A-F48E-5628-7519-271ED2ABE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942" y="2156959"/>
            <a:ext cx="9227735" cy="69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31294" y="255518"/>
            <a:ext cx="11625411" cy="770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4"/>
              </a:lnSpc>
              <a:spcBef>
                <a:spcPct val="0"/>
              </a:spcBef>
            </a:pPr>
            <a:r>
              <a:rPr lang="en-US" sz="4545" dirty="0" err="1">
                <a:solidFill>
                  <a:srgbClr val="FFFFFF"/>
                </a:solidFill>
                <a:latin typeface="Montserrat"/>
              </a:rPr>
              <a:t>Бюджет</a:t>
            </a:r>
            <a:r>
              <a:rPr lang="en-US" sz="454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4545" dirty="0" err="1">
                <a:solidFill>
                  <a:srgbClr val="FFFFFF"/>
                </a:solidFill>
                <a:latin typeface="Montserrat"/>
              </a:rPr>
              <a:t>продукта</a:t>
            </a:r>
            <a:r>
              <a:rPr lang="en-US" sz="4545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4545" dirty="0" err="1">
                <a:solidFill>
                  <a:srgbClr val="FFFFFF"/>
                </a:solidFill>
                <a:latin typeface="Montserrat"/>
              </a:rPr>
              <a:t>схема</a:t>
            </a:r>
            <a:r>
              <a:rPr lang="en-US" sz="4545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4545" dirty="0" err="1">
                <a:solidFill>
                  <a:srgbClr val="FFFFFF"/>
                </a:solidFill>
                <a:latin typeface="Montserrat"/>
              </a:rPr>
              <a:t>монетизации</a:t>
            </a:r>
            <a:endParaRPr lang="en-US" sz="4545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" name="Freeform 3"/>
          <p:cNvSpPr/>
          <p:nvPr/>
        </p:nvSpPr>
        <p:spPr>
          <a:xfrm rot="241927">
            <a:off x="-2917676" y="7652249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8" y="0"/>
                </a:lnTo>
                <a:lnTo>
                  <a:pt x="25722548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A5855-C1BF-ADB7-6208-339E01D12BB8}"/>
              </a:ext>
            </a:extLst>
          </p:cNvPr>
          <p:cNvSpPr txBox="1"/>
          <p:nvPr/>
        </p:nvSpPr>
        <p:spPr>
          <a:xfrm>
            <a:off x="1225589" y="1661921"/>
            <a:ext cx="42114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" pitchFamily="2" charset="-52"/>
              </a:rPr>
              <a:t>VDS – 589 </a:t>
            </a:r>
            <a:r>
              <a:rPr lang="ru-RU" sz="4400" dirty="0" err="1">
                <a:solidFill>
                  <a:schemeClr val="bg1"/>
                </a:solidFill>
                <a:latin typeface="Montserrat" pitchFamily="2" charset="-52"/>
              </a:rPr>
              <a:t>руб</a:t>
            </a:r>
            <a:endParaRPr lang="ru-RU" sz="44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27FCD8-3156-D499-DB70-FA49E5D5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23272"/>
            <a:ext cx="13582650" cy="229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B0372-7A22-28FA-0E1A-2A0D25734164}"/>
              </a:ext>
            </a:extLst>
          </p:cNvPr>
          <p:cNvSpPr txBox="1"/>
          <p:nvPr/>
        </p:nvSpPr>
        <p:spPr>
          <a:xfrm>
            <a:off x="8153400" y="6896100"/>
            <a:ext cx="98010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ru-RU" sz="4400" dirty="0">
                <a:solidFill>
                  <a:schemeClr val="bg1"/>
                </a:solidFill>
                <a:latin typeface="Montserrat" pitchFamily="2" charset="-52"/>
              </a:rPr>
              <a:t>Модель подписки</a:t>
            </a:r>
          </a:p>
          <a:p>
            <a:pPr marL="571500" indent="-571500">
              <a:buFontTx/>
              <a:buChar char="-"/>
            </a:pPr>
            <a:r>
              <a:rPr lang="ru-RU" sz="4400" dirty="0">
                <a:solidFill>
                  <a:schemeClr val="bg1"/>
                </a:solidFill>
                <a:latin typeface="Montserrat" pitchFamily="2" charset="-52"/>
              </a:rPr>
              <a:t>Платная регистрация</a:t>
            </a:r>
          </a:p>
          <a:p>
            <a:pPr marL="571500" indent="-571500">
              <a:buFontTx/>
              <a:buChar char="-"/>
            </a:pPr>
            <a:r>
              <a:rPr lang="ru-RU" sz="4400" dirty="0">
                <a:solidFill>
                  <a:schemeClr val="bg1"/>
                </a:solidFill>
                <a:latin typeface="Montserrat" pitchFamily="2" charset="-52"/>
              </a:rPr>
              <a:t>Ограничение на уведомления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60253" y="477840"/>
            <a:ext cx="6167495" cy="109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06"/>
              </a:lnSpc>
            </a:pPr>
            <a:r>
              <a:rPr lang="en-US" sz="7171">
                <a:solidFill>
                  <a:srgbClr val="EDECED"/>
                </a:solidFill>
                <a:latin typeface="Montserrat"/>
              </a:rPr>
              <a:t>Заключение</a:t>
            </a:r>
          </a:p>
        </p:txBody>
      </p:sp>
      <p:sp>
        <p:nvSpPr>
          <p:cNvPr id="3" name="Freeform 3"/>
          <p:cNvSpPr/>
          <p:nvPr/>
        </p:nvSpPr>
        <p:spPr>
          <a:xfrm rot="96296">
            <a:off x="-4380098" y="-3198315"/>
            <a:ext cx="8760196" cy="8850507"/>
          </a:xfrm>
          <a:custGeom>
            <a:avLst/>
            <a:gdLst/>
            <a:ahLst/>
            <a:cxnLst/>
            <a:rect l="l" t="t" r="r" b="b"/>
            <a:pathLst>
              <a:path w="8760196" h="8850507">
                <a:moveTo>
                  <a:pt x="0" y="0"/>
                </a:moveTo>
                <a:lnTo>
                  <a:pt x="8760196" y="0"/>
                </a:lnTo>
                <a:lnTo>
                  <a:pt x="8760196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6296">
            <a:off x="15631208" y="5392445"/>
            <a:ext cx="8760196" cy="8850507"/>
          </a:xfrm>
          <a:custGeom>
            <a:avLst/>
            <a:gdLst/>
            <a:ahLst/>
            <a:cxnLst/>
            <a:rect l="l" t="t" r="r" b="b"/>
            <a:pathLst>
              <a:path w="8760196" h="8850507">
                <a:moveTo>
                  <a:pt x="0" y="0"/>
                </a:moveTo>
                <a:lnTo>
                  <a:pt x="8760196" y="0"/>
                </a:lnTo>
                <a:lnTo>
                  <a:pt x="8760196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EFE320-E983-1593-3837-53924689B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866900"/>
            <a:ext cx="11715750" cy="8134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66590">
            <a:off x="-7782220" y="5255114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5451">
            <a:off x="11063514" y="-4115415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07233" y="3711758"/>
            <a:ext cx="14147805" cy="143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68"/>
              </a:lnSpc>
              <a:spcBef>
                <a:spcPct val="0"/>
              </a:spcBef>
            </a:pPr>
            <a:r>
              <a:rPr lang="en-US" sz="7157">
                <a:solidFill>
                  <a:srgbClr val="EDECED"/>
                </a:solidFill>
                <a:latin typeface="Montserrat"/>
              </a:rPr>
              <a:t>Спасибо за внимание!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196869" y="5961476"/>
            <a:ext cx="14147805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DECED"/>
                </a:solidFill>
                <a:latin typeface="Montserrat"/>
              </a:rPr>
              <a:t>Sploit2ME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38238" y="7000654"/>
            <a:ext cx="1914762" cy="1695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9" dirty="0">
                <a:solidFill>
                  <a:srgbClr val="EDECED"/>
                </a:solidFill>
                <a:latin typeface="Montserrat"/>
              </a:rPr>
              <a:t>«</a:t>
            </a:r>
            <a:r>
              <a:rPr lang="en-US" sz="4889" dirty="0" err="1">
                <a:solidFill>
                  <a:srgbClr val="EDECED"/>
                </a:solidFill>
                <a:latin typeface="Montserrat"/>
              </a:rPr>
              <a:t>Мы</a:t>
            </a:r>
            <a:r>
              <a:rPr lang="en-US" sz="4889" dirty="0">
                <a:solidFill>
                  <a:srgbClr val="EDECED"/>
                </a:solidFill>
                <a:latin typeface="Montserrat"/>
              </a:rPr>
              <a:t>»</a:t>
            </a:r>
          </a:p>
          <a:p>
            <a:pPr algn="ctr">
              <a:lnSpc>
                <a:spcPts val="6844"/>
              </a:lnSpc>
            </a:pPr>
            <a:endParaRPr lang="en-US" sz="4889" dirty="0">
              <a:solidFill>
                <a:srgbClr val="EDECE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12683134" y="-988247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6604" y="942975"/>
            <a:ext cx="1215479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"/>
              </a:rPr>
              <a:t>Демонстрационное видео проекта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2417">
            <a:off x="-9993010" y="-1343801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7748" y="1880030"/>
            <a:ext cx="2795546" cy="2847751"/>
          </a:xfrm>
          <a:custGeom>
            <a:avLst/>
            <a:gdLst/>
            <a:ahLst/>
            <a:cxnLst/>
            <a:rect l="l" t="t" r="r" b="b"/>
            <a:pathLst>
              <a:path w="2795546" h="2847751">
                <a:moveTo>
                  <a:pt x="0" y="0"/>
                </a:moveTo>
                <a:lnTo>
                  <a:pt x="2795546" y="0"/>
                </a:lnTo>
                <a:lnTo>
                  <a:pt x="2795546" y="2847751"/>
                </a:lnTo>
                <a:lnTo>
                  <a:pt x="0" y="28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7748" y="6555277"/>
            <a:ext cx="2703023" cy="2703023"/>
          </a:xfrm>
          <a:custGeom>
            <a:avLst/>
            <a:gdLst/>
            <a:ahLst/>
            <a:cxnLst/>
            <a:rect l="l" t="t" r="r" b="b"/>
            <a:pathLst>
              <a:path w="2703023" h="2703023">
                <a:moveTo>
                  <a:pt x="0" y="0"/>
                </a:moveTo>
                <a:lnTo>
                  <a:pt x="2703023" y="0"/>
                </a:lnTo>
                <a:lnTo>
                  <a:pt x="2703023" y="2703023"/>
                </a:lnTo>
                <a:lnTo>
                  <a:pt x="0" y="270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92200" y="1787769"/>
            <a:ext cx="2703023" cy="2711743"/>
          </a:xfrm>
          <a:custGeom>
            <a:avLst/>
            <a:gdLst/>
            <a:ahLst/>
            <a:cxnLst/>
            <a:rect l="l" t="t" r="r" b="b"/>
            <a:pathLst>
              <a:path w="2703023" h="2711743">
                <a:moveTo>
                  <a:pt x="0" y="0"/>
                </a:moveTo>
                <a:lnTo>
                  <a:pt x="2703023" y="0"/>
                </a:lnTo>
                <a:lnTo>
                  <a:pt x="2703023" y="2711743"/>
                </a:lnTo>
                <a:lnTo>
                  <a:pt x="0" y="2711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80239" y="6555277"/>
            <a:ext cx="2703023" cy="2703023"/>
          </a:xfrm>
          <a:custGeom>
            <a:avLst/>
            <a:gdLst/>
            <a:ahLst/>
            <a:cxnLst/>
            <a:rect l="l" t="t" r="r" b="b"/>
            <a:pathLst>
              <a:path w="2703023" h="2703023">
                <a:moveTo>
                  <a:pt x="0" y="0"/>
                </a:moveTo>
                <a:lnTo>
                  <a:pt x="2703023" y="0"/>
                </a:lnTo>
                <a:lnTo>
                  <a:pt x="2703023" y="2703023"/>
                </a:lnTo>
                <a:lnTo>
                  <a:pt x="0" y="270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55724" y="266700"/>
            <a:ext cx="297046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75"/>
              </a:lnSpc>
              <a:spcBef>
                <a:spcPct val="0"/>
              </a:spcBef>
            </a:pPr>
            <a:r>
              <a:rPr lang="en-US" sz="5062">
                <a:solidFill>
                  <a:srgbClr val="EDECED"/>
                </a:solidFill>
                <a:latin typeface="Montserrat"/>
              </a:rPr>
              <a:t>Команда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7688" y="2206073"/>
            <a:ext cx="5899442" cy="232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0"/>
              </a:lnSpc>
            </a:pPr>
            <a:r>
              <a:rPr lang="en-US" sz="257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Пономарева</a:t>
            </a:r>
            <a:r>
              <a:rPr lang="en-US" sz="2572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7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Анастасия</a:t>
            </a:r>
            <a:r>
              <a:rPr lang="en-US" sz="2572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7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Юрьевна</a:t>
            </a:r>
            <a:endParaRPr lang="en-US" sz="2572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6430"/>
              </a:lnSpc>
            </a:pPr>
            <a:r>
              <a:rPr lang="en-US" sz="2572" u="sng" dirty="0" err="1">
                <a:solidFill>
                  <a:schemeClr val="bg1"/>
                </a:solidFill>
                <a:latin typeface="Montserrat"/>
              </a:rPr>
              <a:t>дизайнер</a:t>
            </a:r>
            <a:r>
              <a:rPr lang="en-US" sz="2572" u="sng" dirty="0">
                <a:solidFill>
                  <a:schemeClr val="bg1"/>
                </a:solidFill>
                <a:latin typeface="Montserrat"/>
              </a:rPr>
              <a:t>, </a:t>
            </a:r>
            <a:r>
              <a:rPr lang="en-US" sz="2572" u="sng" dirty="0" err="1">
                <a:solidFill>
                  <a:schemeClr val="bg1"/>
                </a:solidFill>
                <a:latin typeface="Montserrat"/>
              </a:rPr>
              <a:t>аналитик</a:t>
            </a:r>
            <a:endParaRPr lang="en-US" sz="2572" u="sng" dirty="0">
              <a:solidFill>
                <a:schemeClr val="bg1"/>
              </a:solidFill>
              <a:latin typeface="Montserrat"/>
            </a:endParaRPr>
          </a:p>
          <a:p>
            <a:pPr algn="l">
              <a:lnSpc>
                <a:spcPts val="6430"/>
              </a:lnSpc>
            </a:pPr>
            <a:endParaRPr lang="en-US" sz="2572" u="sng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2438" y="6723134"/>
            <a:ext cx="3793775" cy="36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7"/>
              </a:lnSpc>
            </a:pPr>
            <a:r>
              <a:rPr lang="en-US" sz="2318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Саетбатталов</a:t>
            </a:r>
            <a:r>
              <a:rPr lang="en-US" sz="2318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318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Павел</a:t>
            </a:r>
            <a:r>
              <a:rPr lang="en-US" sz="2318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318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Равильевич</a:t>
            </a:r>
            <a:endParaRPr lang="en-US" sz="2318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5797"/>
              </a:lnSpc>
            </a:pPr>
            <a:r>
              <a:rPr lang="en-US" sz="2318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Программист</a:t>
            </a:r>
            <a:endParaRPr lang="en-US" sz="2318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5797"/>
              </a:lnSpc>
            </a:pPr>
            <a:endParaRPr lang="en-US" sz="2318" u="sng" dirty="0">
              <a:solidFill>
                <a:srgbClr val="0000FF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5797"/>
              </a:lnSpc>
            </a:pPr>
            <a:endParaRPr lang="en-US" sz="2318" u="sng" dirty="0">
              <a:solidFill>
                <a:srgbClr val="0000FF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227502" y="1775438"/>
            <a:ext cx="3451423" cy="429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1"/>
              </a:lnSpc>
            </a:pPr>
            <a:r>
              <a:rPr lang="en-US" sz="2744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Репин</a:t>
            </a:r>
            <a:r>
              <a:rPr lang="en-US" sz="2744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44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Михаил</a:t>
            </a:r>
            <a:r>
              <a:rPr lang="en-US" sz="2744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744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Евгеньевич</a:t>
            </a:r>
            <a:endParaRPr lang="en-US" sz="2744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6861"/>
              </a:lnSpc>
            </a:pPr>
            <a:r>
              <a:rPr lang="en-US" sz="2744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Программист</a:t>
            </a:r>
            <a:endParaRPr lang="en-US" sz="2744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6861"/>
              </a:lnSpc>
            </a:pPr>
            <a:endParaRPr lang="en-US" sz="2744" u="sng" dirty="0">
              <a:solidFill>
                <a:srgbClr val="0000FF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6861"/>
              </a:lnSpc>
            </a:pPr>
            <a:endParaRPr lang="en-US" sz="2744" u="sng" dirty="0">
              <a:solidFill>
                <a:srgbClr val="0000FF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215129" y="6524082"/>
            <a:ext cx="4463795" cy="243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0"/>
              </a:lnSpc>
            </a:pPr>
            <a:r>
              <a:rPr lang="en-US" sz="269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Жмайло</a:t>
            </a:r>
            <a:r>
              <a:rPr lang="en-US" sz="2692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69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Михаил</a:t>
            </a:r>
            <a:r>
              <a:rPr lang="en-US" sz="2692" u="sng" dirty="0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692" u="sng" dirty="0" err="1">
                <a:solidFill>
                  <a:schemeClr val="bg1"/>
                </a:solidFill>
                <a:latin typeface="Montserra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Александрович</a:t>
            </a:r>
            <a:endParaRPr lang="en-US" sz="2692" u="sng" dirty="0">
              <a:solidFill>
                <a:schemeClr val="bg1"/>
              </a:solidFill>
              <a:latin typeface="Montserrat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6730"/>
              </a:lnSpc>
            </a:pPr>
            <a:r>
              <a:rPr lang="en-US" sz="2692" dirty="0" err="1">
                <a:solidFill>
                  <a:schemeClr val="bg1"/>
                </a:solidFill>
                <a:latin typeface="Montserrat"/>
              </a:rPr>
              <a:t>Тимлид</a:t>
            </a:r>
            <a:endParaRPr lang="en-US" sz="2692" dirty="0">
              <a:solidFill>
                <a:schemeClr val="bg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58089" y="6841710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133644"/>
            <a:ext cx="9953178" cy="2739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EDECED"/>
                </a:solidFill>
                <a:latin typeface="Montserrat"/>
              </a:rPr>
              <a:t>Идея</a:t>
            </a:r>
            <a:r>
              <a:rPr lang="en-US" sz="5199" dirty="0">
                <a:solidFill>
                  <a:srgbClr val="EDECED"/>
                </a:solidFill>
                <a:latin typeface="Montserrat"/>
              </a:rPr>
              <a:t>:</a:t>
            </a:r>
            <a:r>
              <a:rPr lang="ru-RU" sz="5199" dirty="0">
                <a:solidFill>
                  <a:srgbClr val="EDECED"/>
                </a:solidFill>
                <a:latin typeface="Montserrat"/>
              </a:rPr>
              <a:t> защитить нельзя взломать. Портфолио уязвимостей</a:t>
            </a:r>
            <a:endParaRPr lang="en-US" sz="5199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16832" y="5143500"/>
            <a:ext cx="8480537" cy="4611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EDECED"/>
                </a:solidFill>
                <a:latin typeface="Montserrat"/>
              </a:rPr>
              <a:t>Проблема</a:t>
            </a:r>
            <a:r>
              <a:rPr lang="en-US" sz="5199" dirty="0">
                <a:solidFill>
                  <a:srgbClr val="EDECED"/>
                </a:solidFill>
                <a:latin typeface="Montserrat"/>
              </a:rPr>
              <a:t>:</a:t>
            </a:r>
            <a:r>
              <a:rPr lang="ru-RU" sz="5199" dirty="0">
                <a:solidFill>
                  <a:srgbClr val="EDECED"/>
                </a:solidFill>
                <a:latin typeface="Montserrat"/>
              </a:rPr>
              <a:t> отсутствие решений по уведомлению об уязвимостях в российском ПО</a:t>
            </a:r>
            <a:endParaRPr lang="en-US" sz="5199" dirty="0">
              <a:solidFill>
                <a:srgbClr val="EDECED"/>
              </a:solidFill>
              <a:latin typeface="Montserra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685403-635E-E25C-BEFE-74AD95F84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0" y="4762500"/>
            <a:ext cx="8686800" cy="4638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39" r="-37862" b="-466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33330" y="504825"/>
            <a:ext cx="91937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EDECED"/>
                </a:solidFill>
                <a:latin typeface="Montserrat"/>
              </a:rPr>
              <a:t>Целевая аудитория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81000" y="3619500"/>
            <a:ext cx="8821341" cy="46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EDECED"/>
                </a:solidFill>
                <a:latin typeface="Montserrat"/>
              </a:rPr>
              <a:t>CTO, CEO, CISO</a:t>
            </a:r>
            <a:endParaRPr lang="ru-RU" sz="5199" dirty="0">
              <a:solidFill>
                <a:srgbClr val="EDECED"/>
              </a:solidFill>
              <a:latin typeface="Montserrat"/>
            </a:endParaRPr>
          </a:p>
          <a:p>
            <a:pPr algn="ctr">
              <a:lnSpc>
                <a:spcPts val="7279"/>
              </a:lnSpc>
            </a:pPr>
            <a:endParaRPr lang="ru-RU" sz="5199" dirty="0">
              <a:solidFill>
                <a:srgbClr val="EDECED"/>
              </a:solidFill>
              <a:latin typeface="Montserrat"/>
            </a:endParaRPr>
          </a:p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EDECED"/>
                </a:solidFill>
                <a:latin typeface="Montserrat"/>
              </a:rPr>
              <a:t>Технические специалисты</a:t>
            </a:r>
            <a:r>
              <a:rPr lang="en-US" sz="5199" dirty="0">
                <a:solidFill>
                  <a:srgbClr val="EDECED"/>
                </a:solidFill>
                <a:latin typeface="Montserrat"/>
              </a:rPr>
              <a:t>:</a:t>
            </a:r>
          </a:p>
          <a:p>
            <a:pPr algn="ctr">
              <a:lnSpc>
                <a:spcPts val="7279"/>
              </a:lnSpc>
            </a:pPr>
            <a:r>
              <a:rPr lang="ru-RU" sz="5199" dirty="0" err="1">
                <a:solidFill>
                  <a:srgbClr val="EDECED"/>
                </a:solidFill>
                <a:latin typeface="Montserrat"/>
              </a:rPr>
              <a:t>пентестеры</a:t>
            </a:r>
            <a:r>
              <a:rPr lang="ru-RU" sz="5199" dirty="0">
                <a:solidFill>
                  <a:srgbClr val="EDECED"/>
                </a:solidFill>
                <a:latin typeface="Montserrat"/>
              </a:rPr>
              <a:t>, </a:t>
            </a:r>
            <a:r>
              <a:rPr lang="en-US" sz="5199" dirty="0">
                <a:solidFill>
                  <a:srgbClr val="EDECED"/>
                </a:solidFill>
                <a:latin typeface="Montserrat"/>
              </a:rPr>
              <a:t>SOC, TA..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267DFB-05BC-4410-9B52-5D075E37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867853"/>
            <a:ext cx="919480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-914639" y="4358810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6" y="0"/>
                </a:lnTo>
                <a:lnTo>
                  <a:pt x="18010626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" y="266700"/>
            <a:ext cx="928949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5"/>
              </a:lnSpc>
            </a:pPr>
            <a:r>
              <a:rPr lang="en-US" sz="5196" dirty="0" err="1">
                <a:solidFill>
                  <a:srgbClr val="EDECED"/>
                </a:solidFill>
                <a:latin typeface="Montserrat"/>
              </a:rPr>
              <a:t>Анализ</a:t>
            </a:r>
            <a:r>
              <a:rPr lang="en-US" sz="5196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196" dirty="0" err="1">
                <a:solidFill>
                  <a:srgbClr val="EDECED"/>
                </a:solidFill>
                <a:latin typeface="Montserrat"/>
              </a:rPr>
              <a:t>конкурентов</a:t>
            </a:r>
            <a:endParaRPr lang="en-US" sz="5196" dirty="0">
              <a:solidFill>
                <a:srgbClr val="EDECED"/>
              </a:solidFill>
              <a:latin typeface="Montserra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7015F1-D398-273F-84B2-BE9032CB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550" y="800722"/>
            <a:ext cx="10925175" cy="9520966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C50448E8-1F4B-4200-72F1-2BF4962A9D3A}"/>
              </a:ext>
            </a:extLst>
          </p:cNvPr>
          <p:cNvSpPr txBox="1"/>
          <p:nvPr/>
        </p:nvSpPr>
        <p:spPr>
          <a:xfrm>
            <a:off x="381000" y="3619500"/>
            <a:ext cx="9289493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35"/>
              </a:lnSpc>
            </a:pPr>
            <a:r>
              <a:rPr lang="ru-RU" sz="5196" dirty="0">
                <a:solidFill>
                  <a:srgbClr val="FF0000"/>
                </a:solidFill>
                <a:latin typeface="Montserrat"/>
              </a:rPr>
              <a:t>НЕ </a:t>
            </a:r>
            <a:r>
              <a:rPr lang="en-US" sz="5196" dirty="0">
                <a:solidFill>
                  <a:srgbClr val="FF0000"/>
                </a:solidFill>
                <a:latin typeface="Montserrat"/>
              </a:rPr>
              <a:t>Open-Source</a:t>
            </a:r>
          </a:p>
          <a:p>
            <a:pPr marL="0" lvl="0" indent="0" algn="l">
              <a:lnSpc>
                <a:spcPts val="6235"/>
              </a:lnSpc>
            </a:pPr>
            <a:r>
              <a:rPr lang="ru-RU" sz="5196" dirty="0">
                <a:solidFill>
                  <a:srgbClr val="FF0000"/>
                </a:solidFill>
                <a:latin typeface="Montserrat"/>
              </a:rPr>
              <a:t>За кучу денег</a:t>
            </a:r>
          </a:p>
          <a:p>
            <a:pPr marL="0" lvl="0" indent="0" algn="l">
              <a:lnSpc>
                <a:spcPts val="6235"/>
              </a:lnSpc>
            </a:pPr>
            <a:r>
              <a:rPr lang="ru-RU" sz="5196" dirty="0">
                <a:solidFill>
                  <a:srgbClr val="FF0000"/>
                </a:solidFill>
                <a:latin typeface="Montserrat"/>
              </a:rPr>
              <a:t>Интеграция ли….</a:t>
            </a:r>
            <a:endParaRPr lang="en-US" sz="5196" dirty="0">
              <a:solidFill>
                <a:srgbClr val="FF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275195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498699"/>
            <a:ext cx="16230600" cy="0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336774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9567" y="2327249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605817" y="2327249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894375" y="2327249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183978" y="465554"/>
            <a:ext cx="7920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90"/>
              </a:lnSpc>
              <a:spcBef>
                <a:spcPct val="0"/>
              </a:spcBef>
            </a:pP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Цель</a:t>
            </a:r>
            <a:r>
              <a:rPr lang="en-US" sz="5075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проекта</a:t>
            </a:r>
            <a:r>
              <a:rPr lang="en-US" sz="5075" dirty="0">
                <a:solidFill>
                  <a:srgbClr val="EDECED"/>
                </a:solidFill>
                <a:latin typeface="Montserrat"/>
              </a:rPr>
              <a:t> и </a:t>
            </a: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задачи</a:t>
            </a:r>
            <a:endParaRPr lang="en-US" sz="5075" dirty="0">
              <a:solidFill>
                <a:srgbClr val="EDECED"/>
              </a:solidFill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D3AAB-34A9-D6FC-86B8-4D8D983F5422}"/>
              </a:ext>
            </a:extLst>
          </p:cNvPr>
          <p:cNvSpPr txBox="1"/>
          <p:nvPr/>
        </p:nvSpPr>
        <p:spPr>
          <a:xfrm>
            <a:off x="381000" y="2833288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Научиться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парсить</a:t>
            </a:r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 ФСТЭК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17AA0-399C-3073-FBD9-310C7A4E9820}"/>
              </a:ext>
            </a:extLst>
          </p:cNvPr>
          <p:cNvSpPr txBox="1"/>
          <p:nvPr/>
        </p:nvSpPr>
        <p:spPr>
          <a:xfrm>
            <a:off x="4419600" y="2853288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Подключить </a:t>
            </a:r>
            <a:r>
              <a:rPr lang="ru-RU" sz="3200" dirty="0" err="1">
                <a:solidFill>
                  <a:schemeClr val="bg1"/>
                </a:solidFill>
                <a:latin typeface="Montserrat" pitchFamily="2" charset="-52"/>
              </a:rPr>
              <a:t>шаблонизаторы</a:t>
            </a:r>
            <a:endParaRPr lang="ru-RU" sz="3200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B3441-5646-1B45-CF85-A7E053730B9E}"/>
              </a:ext>
            </a:extLst>
          </p:cNvPr>
          <p:cNvSpPr txBox="1"/>
          <p:nvPr/>
        </p:nvSpPr>
        <p:spPr>
          <a:xfrm>
            <a:off x="13525500" y="3033343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Тесты…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5AA39-D133-7E59-BA9D-89DE792E8D6E}"/>
              </a:ext>
            </a:extLst>
          </p:cNvPr>
          <p:cNvSpPr txBox="1"/>
          <p:nvPr/>
        </p:nvSpPr>
        <p:spPr>
          <a:xfrm>
            <a:off x="8839200" y="2985688"/>
            <a:ext cx="373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Уведомлять пользователя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itchFamily="2" charset="-52"/>
              </a:rPr>
              <a:t>об уязвимостях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034EA3-EFB5-6DB3-7AF1-17576641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99" y="4725756"/>
            <a:ext cx="5674522" cy="567452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73B185E-2B76-D459-4BA1-7B545CAE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964" y="4590333"/>
            <a:ext cx="5674522" cy="5674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275195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498699"/>
            <a:ext cx="16230600" cy="0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336774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9567" y="2327249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605817" y="2327249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894375" y="2327249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183978" y="465554"/>
            <a:ext cx="792004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90"/>
              </a:lnSpc>
              <a:spcBef>
                <a:spcPct val="0"/>
              </a:spcBef>
            </a:pP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Цель</a:t>
            </a:r>
            <a:r>
              <a:rPr lang="en-US" sz="5075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проекта</a:t>
            </a:r>
            <a:r>
              <a:rPr lang="en-US" sz="5075" dirty="0">
                <a:solidFill>
                  <a:srgbClr val="EDECED"/>
                </a:solidFill>
                <a:latin typeface="Montserrat"/>
              </a:rPr>
              <a:t> и </a:t>
            </a:r>
            <a:r>
              <a:rPr lang="en-US" sz="5075" dirty="0" err="1">
                <a:solidFill>
                  <a:srgbClr val="EDECED"/>
                </a:solidFill>
                <a:latin typeface="Montserrat"/>
              </a:rPr>
              <a:t>задачи</a:t>
            </a:r>
            <a:endParaRPr lang="en-US" sz="5075" dirty="0">
              <a:solidFill>
                <a:srgbClr val="EDECED"/>
              </a:solidFill>
              <a:latin typeface="Montserra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8FC2BF-0B21-DC68-D0D9-7C7A236B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59100"/>
            <a:ext cx="16752857" cy="79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9144" y="1404944"/>
            <a:ext cx="151617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0"/>
              </a:lnSpc>
            </a:pPr>
            <a:endParaRPr/>
          </a:p>
        </p:txBody>
      </p:sp>
      <p:sp>
        <p:nvSpPr>
          <p:cNvPr id="3" name="Freeform 3"/>
          <p:cNvSpPr/>
          <p:nvPr/>
        </p:nvSpPr>
        <p:spPr>
          <a:xfrm rot="-9453801">
            <a:off x="-297299" y="-2525302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207418">
            <a:off x="16319584" y="3538175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550003">
            <a:off x="-531256" y="916515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71838" y="577179"/>
            <a:ext cx="11744325" cy="123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8"/>
              </a:lnSpc>
            </a:pPr>
            <a:r>
              <a:rPr lang="en-US" sz="7220">
                <a:solidFill>
                  <a:srgbClr val="EDECED"/>
                </a:solidFill>
                <a:latin typeface="Montserrat"/>
              </a:rPr>
              <a:t>Предлагаемое решение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3000" y="3695700"/>
            <a:ext cx="9759900" cy="4255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70"/>
              </a:lnSpc>
            </a:pPr>
            <a:r>
              <a:rPr lang="en-US" sz="3978" dirty="0">
                <a:solidFill>
                  <a:srgbClr val="EDECED"/>
                </a:solidFill>
                <a:latin typeface="Montserrat"/>
              </a:rPr>
              <a:t>Sploit2ME - </a:t>
            </a:r>
            <a:r>
              <a:rPr lang="ru-RU" sz="3978" dirty="0">
                <a:solidFill>
                  <a:srgbClr val="EDECED"/>
                </a:solidFill>
                <a:latin typeface="Montserrat"/>
              </a:rPr>
              <a:t> автоматическое извлечение информации об уязвимостях со сбором статистических данных и опциональным уведомлениям в </a:t>
            </a:r>
            <a:r>
              <a:rPr lang="en-US" sz="3978" dirty="0">
                <a:solidFill>
                  <a:srgbClr val="EDECED"/>
                </a:solidFill>
                <a:latin typeface="Montserrat"/>
              </a:rPr>
              <a:t>Telegram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B29538-7EC3-425C-7065-6C4AE3A18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3275"/>
            <a:ext cx="8077200" cy="807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-914639" y="4358810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6" y="0"/>
                </a:lnTo>
                <a:lnTo>
                  <a:pt x="18010626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89429" y="334269"/>
            <a:ext cx="11509143" cy="69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088">
                <a:solidFill>
                  <a:srgbClr val="EDECED"/>
                </a:solidFill>
                <a:latin typeface="Montserrat"/>
              </a:rPr>
              <a:t>Требования к продукту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529101" y="2509539"/>
            <a:ext cx="1204025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ru-RU" sz="4000" dirty="0">
                <a:solidFill>
                  <a:srgbClr val="EDECED"/>
                </a:solidFill>
                <a:latin typeface="Montserrat"/>
              </a:rPr>
              <a:t>Интеграция с БДУ ФСТЭК</a:t>
            </a:r>
          </a:p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ru-RU" sz="4000" dirty="0">
                <a:solidFill>
                  <a:srgbClr val="EDECED"/>
                </a:solidFill>
                <a:latin typeface="Montserrat"/>
              </a:rPr>
              <a:t>Уведомление пользователей</a:t>
            </a:r>
          </a:p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ru-RU" sz="4000" dirty="0">
                <a:solidFill>
                  <a:srgbClr val="EDECED"/>
                </a:solidFill>
                <a:latin typeface="Montserrat"/>
              </a:rPr>
              <a:t>Сбор статистики</a:t>
            </a:r>
          </a:p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ru-RU" sz="4000" dirty="0">
                <a:solidFill>
                  <a:srgbClr val="EDECED"/>
                </a:solidFill>
                <a:latin typeface="Montserrat"/>
              </a:rPr>
              <a:t>Портфолио уязвимостей (карточки) </a:t>
            </a:r>
          </a:p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en-US" sz="4000" dirty="0">
                <a:solidFill>
                  <a:srgbClr val="EDECED"/>
                </a:solidFill>
                <a:latin typeface="Montserrat"/>
              </a:rPr>
              <a:t> </a:t>
            </a:r>
            <a:r>
              <a:rPr lang="ru-RU" sz="4000" dirty="0">
                <a:solidFill>
                  <a:srgbClr val="EDECED"/>
                </a:solidFill>
                <a:latin typeface="Montserrat"/>
              </a:rPr>
              <a:t>Контроль доступа</a:t>
            </a:r>
          </a:p>
          <a:p>
            <a:pPr marL="457200" indent="-457200" algn="ctr">
              <a:lnSpc>
                <a:spcPts val="4433"/>
              </a:lnSpc>
              <a:spcBef>
                <a:spcPct val="0"/>
              </a:spcBef>
              <a:buFontTx/>
              <a:buChar char="-"/>
            </a:pPr>
            <a:r>
              <a:rPr lang="ru-RU" sz="4000" dirty="0">
                <a:solidFill>
                  <a:srgbClr val="EDECED"/>
                </a:solidFill>
                <a:latin typeface="Montserrat"/>
              </a:rPr>
              <a:t>Контейнеризация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4A2CAD-3CCC-A9B4-31BB-FA91E236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149" y="1837431"/>
            <a:ext cx="6153150" cy="811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196</Words>
  <Application>Microsoft Office PowerPoint</Application>
  <PresentationFormat>Произвольный</PresentationFormat>
  <Paragraphs>71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Montserrat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Черная Градиентная Стильная и Профессиональная Базовая Простая Презентация</dc:title>
  <dc:creator>Michael Zhmaylo</dc:creator>
  <cp:lastModifiedBy>Michael Zhmaylo</cp:lastModifiedBy>
  <cp:revision>11</cp:revision>
  <dcterms:created xsi:type="dcterms:W3CDTF">2006-08-16T00:00:00Z</dcterms:created>
  <dcterms:modified xsi:type="dcterms:W3CDTF">2024-05-17T20:36:39Z</dcterms:modified>
  <dc:identifier>DAGFgbpGwks</dc:identifier>
</cp:coreProperties>
</file>